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0"/>
  </p:notesMasterIdLst>
  <p:handoutMasterIdLst>
    <p:handoutMasterId r:id="rId8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1" r:id="rId14"/>
    <p:sldId id="274" r:id="rId15"/>
    <p:sldId id="275" r:id="rId16"/>
    <p:sldId id="277" r:id="rId17"/>
    <p:sldId id="278" r:id="rId18"/>
    <p:sldId id="279" r:id="rId19"/>
    <p:sldId id="280" r:id="rId20"/>
    <p:sldId id="281" r:id="rId21"/>
    <p:sldId id="28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38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2" r:id="rId71"/>
    <p:sldId id="331" r:id="rId72"/>
    <p:sldId id="333" r:id="rId73"/>
    <p:sldId id="339" r:id="rId74"/>
    <p:sldId id="334" r:id="rId75"/>
    <p:sldId id="335" r:id="rId76"/>
    <p:sldId id="340" r:id="rId77"/>
    <p:sldId id="336" r:id="rId78"/>
    <p:sldId id="337" r:id="rId7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0099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DE38B3-18E0-4F15-83F4-530232A01ED8}" v="1334" dt="2023-01-17T14:51:09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06" autoAdjust="0"/>
    <p:restoredTop sz="90878" autoAdjust="0"/>
  </p:normalViewPr>
  <p:slideViewPr>
    <p:cSldViewPr showGuides="1">
      <p:cViewPr varScale="1">
        <p:scale>
          <a:sx n="79" d="100"/>
          <a:sy n="79" d="100"/>
        </p:scale>
        <p:origin x="13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766"/>
    </p:cViewPr>
  </p:sorterViewPr>
  <p:notesViewPr>
    <p:cSldViewPr showGuides="1">
      <p:cViewPr varScale="1">
        <p:scale>
          <a:sx n="80" d="100"/>
          <a:sy n="80" d="100"/>
        </p:scale>
        <p:origin x="1188" y="90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86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e, Luigi" userId="0bb35f83-ebdf-4526-ae9a-c3e8393a1d1b" providerId="ADAL" clId="{EEDE38B3-18E0-4F15-83F4-530232A01ED8}"/>
    <pc:docChg chg="undo custSel mod modSld modMainMaster">
      <pc:chgData name="Natale, Luigi" userId="0bb35f83-ebdf-4526-ae9a-c3e8393a1d1b" providerId="ADAL" clId="{EEDE38B3-18E0-4F15-83F4-530232A01ED8}" dt="2023-01-17T14:51:09.036" v="1648" actId="14100"/>
      <pc:docMkLst>
        <pc:docMk/>
      </pc:docMkLst>
      <pc:sldChg chg="addSp delSp modSp mod modClrScheme chgLayout">
        <pc:chgData name="Natale, Luigi" userId="0bb35f83-ebdf-4526-ae9a-c3e8393a1d1b" providerId="ADAL" clId="{EEDE38B3-18E0-4F15-83F4-530232A01ED8}" dt="2023-01-17T11:57:19.695" v="362" actId="700"/>
        <pc:sldMkLst>
          <pc:docMk/>
          <pc:sldMk cId="0" sldId="256"/>
        </pc:sldMkLst>
        <pc:spChg chg="add mod">
          <ac:chgData name="Natale, Luigi" userId="0bb35f83-ebdf-4526-ae9a-c3e8393a1d1b" providerId="ADAL" clId="{EEDE38B3-18E0-4F15-83F4-530232A01ED8}" dt="2023-01-17T11:27:16.460" v="360" actId="14100"/>
          <ac:spMkLst>
            <pc:docMk/>
            <pc:sldMk cId="0" sldId="256"/>
            <ac:spMk id="3" creationId="{5C313C02-1E9F-9AD4-C6D5-3F92F38133A0}"/>
          </ac:spMkLst>
        </pc:spChg>
        <pc:spChg chg="del mod">
          <ac:chgData name="Natale, Luigi" userId="0bb35f83-ebdf-4526-ae9a-c3e8393a1d1b" providerId="ADAL" clId="{EEDE38B3-18E0-4F15-83F4-530232A01ED8}" dt="2023-01-17T10:19:59.353" v="76" actId="478"/>
          <ac:spMkLst>
            <pc:docMk/>
            <pc:sldMk cId="0" sldId="256"/>
            <ac:spMk id="4098" creationId="{5DD6902D-2434-BB49-A702-6AC7B53E9CB3}"/>
          </ac:spMkLst>
        </pc:spChg>
        <pc:spChg chg="del">
          <ac:chgData name="Natale, Luigi" userId="0bb35f83-ebdf-4526-ae9a-c3e8393a1d1b" providerId="ADAL" clId="{EEDE38B3-18E0-4F15-83F4-530232A01ED8}" dt="2023-01-17T10:19:55.291" v="74" actId="478"/>
          <ac:spMkLst>
            <pc:docMk/>
            <pc:sldMk cId="0" sldId="256"/>
            <ac:spMk id="4099" creationId="{39C7A5E7-7C0C-B64D-5D53-1D1A3E5343B8}"/>
          </ac:spMkLst>
        </pc:spChg>
        <pc:spChg chg="del mod">
          <ac:chgData name="Natale, Luigi" userId="0bb35f83-ebdf-4526-ae9a-c3e8393a1d1b" providerId="ADAL" clId="{EEDE38B3-18E0-4F15-83F4-530232A01ED8}" dt="2023-01-17T10:19:53.903" v="73" actId="478"/>
          <ac:spMkLst>
            <pc:docMk/>
            <pc:sldMk cId="0" sldId="256"/>
            <ac:spMk id="4100" creationId="{80DD812D-8DDC-E169-5E7B-997CA6158BCE}"/>
          </ac:spMkLst>
        </pc:spChg>
        <pc:spChg chg="del">
          <ac:chgData name="Natale, Luigi" userId="0bb35f83-ebdf-4526-ae9a-c3e8393a1d1b" providerId="ADAL" clId="{EEDE38B3-18E0-4F15-83F4-530232A01ED8}" dt="2023-01-17T10:19:52.792" v="72" actId="478"/>
          <ac:spMkLst>
            <pc:docMk/>
            <pc:sldMk cId="0" sldId="256"/>
            <ac:spMk id="4101" creationId="{E01B6B7E-4DF2-4D21-BC05-7D7AC21233CB}"/>
          </ac:spMkLst>
        </pc:spChg>
        <pc:picChg chg="add mod">
          <ac:chgData name="Natale, Luigi" userId="0bb35f83-ebdf-4526-ae9a-c3e8393a1d1b" providerId="ADAL" clId="{EEDE38B3-18E0-4F15-83F4-530232A01ED8}" dt="2023-01-17T10:20:24.984" v="84" actId="14100"/>
          <ac:picMkLst>
            <pc:docMk/>
            <pc:sldMk cId="0" sldId="256"/>
            <ac:picMk id="2" creationId="{A8298841-F069-E917-6784-ADEF565CCF2D}"/>
          </ac:picMkLst>
        </pc:picChg>
      </pc:sldChg>
      <pc:sldChg chg="delSp modSp mod modClrScheme chgLayout">
        <pc:chgData name="Natale, Luigi" userId="0bb35f83-ebdf-4526-ae9a-c3e8393a1d1b" providerId="ADAL" clId="{EEDE38B3-18E0-4F15-83F4-530232A01ED8}" dt="2023-01-17T13:02:36.947" v="372" actId="14100"/>
        <pc:sldMkLst>
          <pc:docMk/>
          <pc:sldMk cId="0" sldId="257"/>
        </pc:sldMkLst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57"/>
            <ac:spMk id="5122" creationId="{948B5772-544A-929B-262D-30A8D530FBF5}"/>
          </ac:spMkLst>
        </pc:spChg>
        <pc:spChg chg="mod">
          <ac:chgData name="Natale, Luigi" userId="0bb35f83-ebdf-4526-ae9a-c3e8393a1d1b" providerId="ADAL" clId="{EEDE38B3-18E0-4F15-83F4-530232A01ED8}" dt="2023-01-17T11:04:40.943" v="192" actId="113"/>
          <ac:spMkLst>
            <pc:docMk/>
            <pc:sldMk cId="0" sldId="257"/>
            <ac:spMk id="5123" creationId="{91711E52-05FF-A9AD-6F2F-8A8E6293E7C3}"/>
          </ac:spMkLst>
        </pc:spChg>
        <pc:spChg chg="del">
          <ac:chgData name="Natale, Luigi" userId="0bb35f83-ebdf-4526-ae9a-c3e8393a1d1b" providerId="ADAL" clId="{EEDE38B3-18E0-4F15-83F4-530232A01ED8}" dt="2023-01-17T10:30:23.008" v="87" actId="478"/>
          <ac:spMkLst>
            <pc:docMk/>
            <pc:sldMk cId="0" sldId="257"/>
            <ac:spMk id="5124" creationId="{9851A784-EE52-63FE-73B6-A339E4D5E270}"/>
          </ac:spMkLst>
        </pc:spChg>
        <pc:spChg chg="mod">
          <ac:chgData name="Natale, Luigi" userId="0bb35f83-ebdf-4526-ae9a-c3e8393a1d1b" providerId="ADAL" clId="{EEDE38B3-18E0-4F15-83F4-530232A01ED8}" dt="2023-01-17T13:02:36.947" v="372" actId="14100"/>
          <ac:spMkLst>
            <pc:docMk/>
            <pc:sldMk cId="0" sldId="257"/>
            <ac:spMk id="5125" creationId="{ED9AB562-296C-038B-BEE0-F92874B7FAD7}"/>
          </ac:spMkLst>
        </pc:spChg>
      </pc:sldChg>
      <pc:sldChg chg="addSp delSp modSp mod modClrScheme chgLayout">
        <pc:chgData name="Natale, Luigi" userId="0bb35f83-ebdf-4526-ae9a-c3e8393a1d1b" providerId="ADAL" clId="{EEDE38B3-18E0-4F15-83F4-530232A01ED8}" dt="2023-01-17T13:02:33.675" v="371" actId="14100"/>
        <pc:sldMkLst>
          <pc:docMk/>
          <pc:sldMk cId="0" sldId="258"/>
        </pc:sldMkLst>
        <pc:spChg chg="add mod">
          <ac:chgData name="Natale, Luigi" userId="0bb35f83-ebdf-4526-ae9a-c3e8393a1d1b" providerId="ADAL" clId="{EEDE38B3-18E0-4F15-83F4-530232A01ED8}" dt="2023-01-17T13:02:33.675" v="371" actId="14100"/>
          <ac:spMkLst>
            <pc:docMk/>
            <pc:sldMk cId="0" sldId="258"/>
            <ac:spMk id="2" creationId="{0A13370A-C54B-CFB9-C570-CED27EE2264D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58"/>
            <ac:spMk id="6146" creationId="{8BE3332D-D4E3-18DB-A488-2EE66807D11A}"/>
          </ac:spMkLst>
        </pc:spChg>
        <pc:spChg chg="mod">
          <ac:chgData name="Natale, Luigi" userId="0bb35f83-ebdf-4526-ae9a-c3e8393a1d1b" providerId="ADAL" clId="{EEDE38B3-18E0-4F15-83F4-530232A01ED8}" dt="2023-01-17T11:07:17.850" v="251" actId="1036"/>
          <ac:spMkLst>
            <pc:docMk/>
            <pc:sldMk cId="0" sldId="258"/>
            <ac:spMk id="6147" creationId="{6DF06049-E3DE-FCF3-1FB3-B252AE60F423}"/>
          </ac:spMkLst>
        </pc:spChg>
        <pc:spChg chg="del">
          <ac:chgData name="Natale, Luigi" userId="0bb35f83-ebdf-4526-ae9a-c3e8393a1d1b" providerId="ADAL" clId="{EEDE38B3-18E0-4F15-83F4-530232A01ED8}" dt="2023-01-17T11:04:28.192" v="189" actId="478"/>
          <ac:spMkLst>
            <pc:docMk/>
            <pc:sldMk cId="0" sldId="258"/>
            <ac:spMk id="6148" creationId="{3F222243-3062-8462-3286-008AB8931A43}"/>
          </ac:spMkLst>
        </pc:spChg>
        <pc:spChg chg="del">
          <ac:chgData name="Natale, Luigi" userId="0bb35f83-ebdf-4526-ae9a-c3e8393a1d1b" providerId="ADAL" clId="{EEDE38B3-18E0-4F15-83F4-530232A01ED8}" dt="2023-01-17T10:30:26.598" v="88" actId="478"/>
          <ac:spMkLst>
            <pc:docMk/>
            <pc:sldMk cId="0" sldId="258"/>
            <ac:spMk id="6149" creationId="{9C217A74-F403-6C81-D684-CC17EF2D11D7}"/>
          </ac:spMkLst>
        </pc:spChg>
        <pc:picChg chg="mod">
          <ac:chgData name="Natale, Luigi" userId="0bb35f83-ebdf-4526-ae9a-c3e8393a1d1b" providerId="ADAL" clId="{EEDE38B3-18E0-4F15-83F4-530232A01ED8}" dt="2023-01-17T11:07:33.974" v="255" actId="1076"/>
          <ac:picMkLst>
            <pc:docMk/>
            <pc:sldMk cId="0" sldId="258"/>
            <ac:picMk id="6150" creationId="{1E568897-247C-20AB-E6FD-69F19099A6DD}"/>
          </ac:picMkLst>
        </pc:picChg>
        <pc:picChg chg="mod">
          <ac:chgData name="Natale, Luigi" userId="0bb35f83-ebdf-4526-ae9a-c3e8393a1d1b" providerId="ADAL" clId="{EEDE38B3-18E0-4F15-83F4-530232A01ED8}" dt="2023-01-17T11:05:10.232" v="198" actId="1076"/>
          <ac:picMkLst>
            <pc:docMk/>
            <pc:sldMk cId="0" sldId="258"/>
            <ac:picMk id="6151" creationId="{D658A287-EB11-E3DE-9DFE-BB0A1AD57D6D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2:30.730" v="370" actId="14100"/>
        <pc:sldMkLst>
          <pc:docMk/>
          <pc:sldMk cId="0" sldId="259"/>
        </pc:sldMkLst>
        <pc:spChg chg="add mod">
          <ac:chgData name="Natale, Luigi" userId="0bb35f83-ebdf-4526-ae9a-c3e8393a1d1b" providerId="ADAL" clId="{EEDE38B3-18E0-4F15-83F4-530232A01ED8}" dt="2023-01-17T13:02:30.730" v="370" actId="14100"/>
          <ac:spMkLst>
            <pc:docMk/>
            <pc:sldMk cId="0" sldId="259"/>
            <ac:spMk id="2" creationId="{DCFE295A-A2E1-E5FC-8AEF-5D0C70634934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59"/>
            <ac:spMk id="7170" creationId="{41F092E3-50EB-BA82-DB46-74531CC1430E}"/>
          </ac:spMkLst>
        </pc:spChg>
        <pc:spChg chg="del">
          <ac:chgData name="Natale, Luigi" userId="0bb35f83-ebdf-4526-ae9a-c3e8393a1d1b" providerId="ADAL" clId="{EEDE38B3-18E0-4F15-83F4-530232A01ED8}" dt="2023-01-17T11:04:31.273" v="190" actId="478"/>
          <ac:spMkLst>
            <pc:docMk/>
            <pc:sldMk cId="0" sldId="259"/>
            <ac:spMk id="7171" creationId="{9E745051-749F-1689-9B84-6EB441D8FC4A}"/>
          </ac:spMkLst>
        </pc:spChg>
        <pc:spChg chg="del">
          <ac:chgData name="Natale, Luigi" userId="0bb35f83-ebdf-4526-ae9a-c3e8393a1d1b" providerId="ADAL" clId="{EEDE38B3-18E0-4F15-83F4-530232A01ED8}" dt="2023-01-17T10:30:31.649" v="89" actId="478"/>
          <ac:spMkLst>
            <pc:docMk/>
            <pc:sldMk cId="0" sldId="259"/>
            <ac:spMk id="7172" creationId="{A58AAFBB-6ED2-034D-03AD-CEF8D945EF65}"/>
          </ac:spMkLst>
        </pc:spChg>
        <pc:picChg chg="mod">
          <ac:chgData name="Natale, Luigi" userId="0bb35f83-ebdf-4526-ae9a-c3e8393a1d1b" providerId="ADAL" clId="{EEDE38B3-18E0-4F15-83F4-530232A01ED8}" dt="2023-01-17T11:07:51.260" v="259" actId="1035"/>
          <ac:picMkLst>
            <pc:docMk/>
            <pc:sldMk cId="0" sldId="259"/>
            <ac:picMk id="7173" creationId="{253BAA04-BAB3-A8B3-8261-FBDA2DEBA2C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2:26.675" v="369" actId="14100"/>
        <pc:sldMkLst>
          <pc:docMk/>
          <pc:sldMk cId="0" sldId="260"/>
        </pc:sldMkLst>
        <pc:spChg chg="add mod">
          <ac:chgData name="Natale, Luigi" userId="0bb35f83-ebdf-4526-ae9a-c3e8393a1d1b" providerId="ADAL" clId="{EEDE38B3-18E0-4F15-83F4-530232A01ED8}" dt="2023-01-17T13:02:26.675" v="369" actId="14100"/>
          <ac:spMkLst>
            <pc:docMk/>
            <pc:sldMk cId="0" sldId="260"/>
            <ac:spMk id="2" creationId="{EAB7DC72-716D-FD6E-5EE8-EF750F122F36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0"/>
            <ac:spMk id="8194" creationId="{56576CC3-2DC9-6C57-A783-4E227222C142}"/>
          </ac:spMkLst>
        </pc:spChg>
        <pc:spChg chg="mod">
          <ac:chgData name="Natale, Luigi" userId="0bb35f83-ebdf-4526-ae9a-c3e8393a1d1b" providerId="ADAL" clId="{EEDE38B3-18E0-4F15-83F4-530232A01ED8}" dt="2023-01-17T11:05:35.696" v="210" actId="14100"/>
          <ac:spMkLst>
            <pc:docMk/>
            <pc:sldMk cId="0" sldId="260"/>
            <ac:spMk id="8195" creationId="{089D572A-7722-24BD-8D67-8C79E4AF3ADB}"/>
          </ac:spMkLst>
        </pc:spChg>
        <pc:spChg chg="del">
          <ac:chgData name="Natale, Luigi" userId="0bb35f83-ebdf-4526-ae9a-c3e8393a1d1b" providerId="ADAL" clId="{EEDE38B3-18E0-4F15-83F4-530232A01ED8}" dt="2023-01-17T11:04:34.122" v="191" actId="478"/>
          <ac:spMkLst>
            <pc:docMk/>
            <pc:sldMk cId="0" sldId="260"/>
            <ac:spMk id="8196" creationId="{6E38C056-5DEA-395D-7EC5-3EC3591020BF}"/>
          </ac:spMkLst>
        </pc:spChg>
        <pc:spChg chg="del">
          <ac:chgData name="Natale, Luigi" userId="0bb35f83-ebdf-4526-ae9a-c3e8393a1d1b" providerId="ADAL" clId="{EEDE38B3-18E0-4F15-83F4-530232A01ED8}" dt="2023-01-17T10:30:36.076" v="90" actId="478"/>
          <ac:spMkLst>
            <pc:docMk/>
            <pc:sldMk cId="0" sldId="260"/>
            <ac:spMk id="8197" creationId="{CFB1516E-4F7D-C228-7890-050EDEBC9AC1}"/>
          </ac:spMkLst>
        </pc:spChg>
        <pc:picChg chg="mod">
          <ac:chgData name="Natale, Luigi" userId="0bb35f83-ebdf-4526-ae9a-c3e8393a1d1b" providerId="ADAL" clId="{EEDE38B3-18E0-4F15-83F4-530232A01ED8}" dt="2023-01-17T11:08:04.354" v="266" actId="1036"/>
          <ac:picMkLst>
            <pc:docMk/>
            <pc:sldMk cId="0" sldId="260"/>
            <ac:picMk id="8198" creationId="{4F8DE5D0-4BF0-7BAB-C9FA-B6AD5C546D83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2:23.611" v="368" actId="14100"/>
        <pc:sldMkLst>
          <pc:docMk/>
          <pc:sldMk cId="0" sldId="261"/>
        </pc:sldMkLst>
        <pc:spChg chg="add mod">
          <ac:chgData name="Natale, Luigi" userId="0bb35f83-ebdf-4526-ae9a-c3e8393a1d1b" providerId="ADAL" clId="{EEDE38B3-18E0-4F15-83F4-530232A01ED8}" dt="2023-01-17T13:02:23.611" v="368" actId="14100"/>
          <ac:spMkLst>
            <pc:docMk/>
            <pc:sldMk cId="0" sldId="261"/>
            <ac:spMk id="2" creationId="{46BBE18E-F45F-FA22-A726-D87C3C9D36E7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1"/>
            <ac:spMk id="9218" creationId="{FB99C434-1A9A-46CA-761A-4B6F00711058}"/>
          </ac:spMkLst>
        </pc:spChg>
        <pc:spChg chg="mod">
          <ac:chgData name="Natale, Luigi" userId="0bb35f83-ebdf-4526-ae9a-c3e8393a1d1b" providerId="ADAL" clId="{EEDE38B3-18E0-4F15-83F4-530232A01ED8}" dt="2023-01-17T11:08:55.602" v="287" actId="403"/>
          <ac:spMkLst>
            <pc:docMk/>
            <pc:sldMk cId="0" sldId="261"/>
            <ac:spMk id="9219" creationId="{CBC7EF22-DCD6-0CF1-2B63-FD7024FA1775}"/>
          </ac:spMkLst>
        </pc:spChg>
        <pc:spChg chg="mod">
          <ac:chgData name="Natale, Luigi" userId="0bb35f83-ebdf-4526-ae9a-c3e8393a1d1b" providerId="ADAL" clId="{EEDE38B3-18E0-4F15-83F4-530232A01ED8}" dt="2023-01-17T11:08:40.581" v="281" actId="1076"/>
          <ac:spMkLst>
            <pc:docMk/>
            <pc:sldMk cId="0" sldId="261"/>
            <ac:spMk id="9220" creationId="{279655B1-B1D6-407A-CBF2-307F21EA0942}"/>
          </ac:spMkLst>
        </pc:spChg>
        <pc:spChg chg="del">
          <ac:chgData name="Natale, Luigi" userId="0bb35f83-ebdf-4526-ae9a-c3e8393a1d1b" providerId="ADAL" clId="{EEDE38B3-18E0-4F15-83F4-530232A01ED8}" dt="2023-01-17T10:30:42.292" v="91" actId="478"/>
          <ac:spMkLst>
            <pc:docMk/>
            <pc:sldMk cId="0" sldId="261"/>
            <ac:spMk id="9221" creationId="{39C95434-FBD3-F124-8F72-A250715C1AEA}"/>
          </ac:spMkLst>
        </pc:spChg>
        <pc:picChg chg="mod">
          <ac:chgData name="Natale, Luigi" userId="0bb35f83-ebdf-4526-ae9a-c3e8393a1d1b" providerId="ADAL" clId="{EEDE38B3-18E0-4F15-83F4-530232A01ED8}" dt="2023-01-17T11:08:44.239" v="283" actId="1076"/>
          <ac:picMkLst>
            <pc:docMk/>
            <pc:sldMk cId="0" sldId="261"/>
            <ac:picMk id="9222" creationId="{85D30C49-1D40-7F12-3C90-DEF25008C0E9}"/>
          </ac:picMkLst>
        </pc:picChg>
        <pc:picChg chg="mod">
          <ac:chgData name="Natale, Luigi" userId="0bb35f83-ebdf-4526-ae9a-c3e8393a1d1b" providerId="ADAL" clId="{EEDE38B3-18E0-4F15-83F4-530232A01ED8}" dt="2023-01-17T11:08:27.677" v="277" actId="1076"/>
          <ac:picMkLst>
            <pc:docMk/>
            <pc:sldMk cId="0" sldId="261"/>
            <ac:picMk id="9223" creationId="{AA4C3CBC-C0D0-0DB1-DC5E-5C3302886308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2:18.650" v="367" actId="14100"/>
        <pc:sldMkLst>
          <pc:docMk/>
          <pc:sldMk cId="0" sldId="262"/>
        </pc:sldMkLst>
        <pc:spChg chg="add mod">
          <ac:chgData name="Natale, Luigi" userId="0bb35f83-ebdf-4526-ae9a-c3e8393a1d1b" providerId="ADAL" clId="{EEDE38B3-18E0-4F15-83F4-530232A01ED8}" dt="2023-01-17T13:02:18.650" v="367" actId="14100"/>
          <ac:spMkLst>
            <pc:docMk/>
            <pc:sldMk cId="0" sldId="262"/>
            <ac:spMk id="2" creationId="{B4B84224-FC83-1ABE-0DAD-6E9A743D28B0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2"/>
            <ac:spMk id="10242" creationId="{70E25915-FBB9-CDD4-AAA3-90FECBA3EFC1}"/>
          </ac:spMkLst>
        </pc:spChg>
        <pc:spChg chg="del">
          <ac:chgData name="Natale, Luigi" userId="0bb35f83-ebdf-4526-ae9a-c3e8393a1d1b" providerId="ADAL" clId="{EEDE38B3-18E0-4F15-83F4-530232A01ED8}" dt="2023-01-17T11:09:22.973" v="291" actId="478"/>
          <ac:spMkLst>
            <pc:docMk/>
            <pc:sldMk cId="0" sldId="262"/>
            <ac:spMk id="10243" creationId="{4B7EE708-BDAE-ACDB-C951-E34092547E20}"/>
          </ac:spMkLst>
        </pc:spChg>
        <pc:spChg chg="mod">
          <ac:chgData name="Natale, Luigi" userId="0bb35f83-ebdf-4526-ae9a-c3e8393a1d1b" providerId="ADAL" clId="{EEDE38B3-18E0-4F15-83F4-530232A01ED8}" dt="2023-01-17T11:09:29.553" v="294" actId="1076"/>
          <ac:spMkLst>
            <pc:docMk/>
            <pc:sldMk cId="0" sldId="262"/>
            <ac:spMk id="10244" creationId="{25292765-A723-7350-7B8F-88FDE861F807}"/>
          </ac:spMkLst>
        </pc:spChg>
        <pc:spChg chg="del">
          <ac:chgData name="Natale, Luigi" userId="0bb35f83-ebdf-4526-ae9a-c3e8393a1d1b" providerId="ADAL" clId="{EEDE38B3-18E0-4F15-83F4-530232A01ED8}" dt="2023-01-17T10:30:45.980" v="92" actId="478"/>
          <ac:spMkLst>
            <pc:docMk/>
            <pc:sldMk cId="0" sldId="262"/>
            <ac:spMk id="10245" creationId="{6D6520D1-06BF-1C3C-9220-3BB02C20FAE0}"/>
          </ac:spMkLst>
        </pc:spChg>
        <pc:picChg chg="mod">
          <ac:chgData name="Natale, Luigi" userId="0bb35f83-ebdf-4526-ae9a-c3e8393a1d1b" providerId="ADAL" clId="{EEDE38B3-18E0-4F15-83F4-530232A01ED8}" dt="2023-01-17T11:09:37.258" v="302" actId="1036"/>
          <ac:picMkLst>
            <pc:docMk/>
            <pc:sldMk cId="0" sldId="262"/>
            <ac:picMk id="10246" creationId="{F2298B77-D81A-EC5C-743D-A851CFB744C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2:15.618" v="366" actId="14100"/>
        <pc:sldMkLst>
          <pc:docMk/>
          <pc:sldMk cId="0" sldId="263"/>
        </pc:sldMkLst>
        <pc:spChg chg="add mod">
          <ac:chgData name="Natale, Luigi" userId="0bb35f83-ebdf-4526-ae9a-c3e8393a1d1b" providerId="ADAL" clId="{EEDE38B3-18E0-4F15-83F4-530232A01ED8}" dt="2023-01-17T13:02:15.618" v="366" actId="14100"/>
          <ac:spMkLst>
            <pc:docMk/>
            <pc:sldMk cId="0" sldId="263"/>
            <ac:spMk id="2" creationId="{33291FEE-8749-7B39-1EE9-E148439EB618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3"/>
            <ac:spMk id="11266" creationId="{EEB6877D-5B72-7C75-0ADF-B057AF45CCB7}"/>
          </ac:spMkLst>
        </pc:spChg>
        <pc:spChg chg="del">
          <ac:chgData name="Natale, Luigi" userId="0bb35f83-ebdf-4526-ae9a-c3e8393a1d1b" providerId="ADAL" clId="{EEDE38B3-18E0-4F15-83F4-530232A01ED8}" dt="2023-01-17T11:09:57.272" v="306" actId="478"/>
          <ac:spMkLst>
            <pc:docMk/>
            <pc:sldMk cId="0" sldId="263"/>
            <ac:spMk id="11267" creationId="{04517871-10A7-0AD3-7CE6-B76444BA69D5}"/>
          </ac:spMkLst>
        </pc:spChg>
        <pc:spChg chg="mod">
          <ac:chgData name="Natale, Luigi" userId="0bb35f83-ebdf-4526-ae9a-c3e8393a1d1b" providerId="ADAL" clId="{EEDE38B3-18E0-4F15-83F4-530232A01ED8}" dt="2023-01-17T11:10:08.632" v="310" actId="14100"/>
          <ac:spMkLst>
            <pc:docMk/>
            <pc:sldMk cId="0" sldId="263"/>
            <ac:spMk id="11268" creationId="{BD8B88C2-7640-0939-D011-8471024EC5CC}"/>
          </ac:spMkLst>
        </pc:spChg>
        <pc:spChg chg="del">
          <ac:chgData name="Natale, Luigi" userId="0bb35f83-ebdf-4526-ae9a-c3e8393a1d1b" providerId="ADAL" clId="{EEDE38B3-18E0-4F15-83F4-530232A01ED8}" dt="2023-01-17T10:30:49.512" v="93" actId="478"/>
          <ac:spMkLst>
            <pc:docMk/>
            <pc:sldMk cId="0" sldId="263"/>
            <ac:spMk id="11269" creationId="{9C958EAE-7C90-887B-72F6-C97C3B8E8F3B}"/>
          </ac:spMkLst>
        </pc:spChg>
      </pc:sldChg>
      <pc:sldChg chg="delSp modSp mod modClrScheme chgLayout">
        <pc:chgData name="Natale, Luigi" userId="0bb35f83-ebdf-4526-ae9a-c3e8393a1d1b" providerId="ADAL" clId="{EEDE38B3-18E0-4F15-83F4-530232A01ED8}" dt="2023-01-17T11:11:04.084" v="332" actId="14100"/>
        <pc:sldMkLst>
          <pc:docMk/>
          <pc:sldMk cId="0" sldId="264"/>
        </pc:sldMkLst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4"/>
            <ac:spMk id="12290" creationId="{6AD8F295-4195-9C76-235C-17E4F9029C53}"/>
          </ac:spMkLst>
        </pc:spChg>
        <pc:spChg chg="mod">
          <ac:chgData name="Natale, Luigi" userId="0bb35f83-ebdf-4526-ae9a-c3e8393a1d1b" providerId="ADAL" clId="{EEDE38B3-18E0-4F15-83F4-530232A01ED8}" dt="2023-01-17T11:11:04.084" v="332" actId="14100"/>
          <ac:spMkLst>
            <pc:docMk/>
            <pc:sldMk cId="0" sldId="264"/>
            <ac:spMk id="12291" creationId="{8488F2CF-7DC5-60A4-2615-F834B3FA18C2}"/>
          </ac:spMkLst>
        </pc:spChg>
        <pc:spChg chg="del">
          <ac:chgData name="Natale, Luigi" userId="0bb35f83-ebdf-4526-ae9a-c3e8393a1d1b" providerId="ADAL" clId="{EEDE38B3-18E0-4F15-83F4-530232A01ED8}" dt="2023-01-17T10:30:52.884" v="94" actId="478"/>
          <ac:spMkLst>
            <pc:docMk/>
            <pc:sldMk cId="0" sldId="264"/>
            <ac:spMk id="12292" creationId="{F1402F09-B0C3-2A02-97B7-8D7568127C59}"/>
          </ac:spMkLst>
        </pc:spChg>
        <pc:picChg chg="mod">
          <ac:chgData name="Natale, Luigi" userId="0bb35f83-ebdf-4526-ae9a-c3e8393a1d1b" providerId="ADAL" clId="{EEDE38B3-18E0-4F15-83F4-530232A01ED8}" dt="2023-01-17T11:10:35.285" v="320" actId="732"/>
          <ac:picMkLst>
            <pc:docMk/>
            <pc:sldMk cId="0" sldId="264"/>
            <ac:picMk id="12293" creationId="{3DF166C2-2F60-3A1D-A91C-142732B0E94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51:09.036" v="1648" actId="14100"/>
        <pc:sldMkLst>
          <pc:docMk/>
          <pc:sldMk cId="0" sldId="266"/>
        </pc:sldMkLst>
        <pc:spChg chg="add mod">
          <ac:chgData name="Natale, Luigi" userId="0bb35f83-ebdf-4526-ae9a-c3e8393a1d1b" providerId="ADAL" clId="{EEDE38B3-18E0-4F15-83F4-530232A01ED8}" dt="2023-01-17T14:51:09.036" v="1648" actId="14100"/>
          <ac:spMkLst>
            <pc:docMk/>
            <pc:sldMk cId="0" sldId="266"/>
            <ac:spMk id="2" creationId="{744A7716-AB33-4D2D-560E-5297087DEE18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6"/>
            <ac:spMk id="13314" creationId="{A3DAEDEE-9A92-4E91-8E89-DD12360636D2}"/>
          </ac:spMkLst>
        </pc:spChg>
        <pc:spChg chg="mod">
          <ac:chgData name="Natale, Luigi" userId="0bb35f83-ebdf-4526-ae9a-c3e8393a1d1b" providerId="ADAL" clId="{EEDE38B3-18E0-4F15-83F4-530232A01ED8}" dt="2023-01-17T11:11:30.682" v="341" actId="14100"/>
          <ac:spMkLst>
            <pc:docMk/>
            <pc:sldMk cId="0" sldId="266"/>
            <ac:spMk id="13315" creationId="{B2F6AFFB-1CA6-278A-79B9-5BD3FE4D32AE}"/>
          </ac:spMkLst>
        </pc:spChg>
        <pc:spChg chg="del">
          <ac:chgData name="Natale, Luigi" userId="0bb35f83-ebdf-4526-ae9a-c3e8393a1d1b" providerId="ADAL" clId="{EEDE38B3-18E0-4F15-83F4-530232A01ED8}" dt="2023-01-17T11:11:22.162" v="335" actId="478"/>
          <ac:spMkLst>
            <pc:docMk/>
            <pc:sldMk cId="0" sldId="266"/>
            <ac:spMk id="13316" creationId="{C8CE4A62-B6B3-C1F0-8AFF-981759FEB58D}"/>
          </ac:spMkLst>
        </pc:spChg>
        <pc:spChg chg="del">
          <ac:chgData name="Natale, Luigi" userId="0bb35f83-ebdf-4526-ae9a-c3e8393a1d1b" providerId="ADAL" clId="{EEDE38B3-18E0-4F15-83F4-530232A01ED8}" dt="2023-01-17T10:30:57.183" v="95" actId="478"/>
          <ac:spMkLst>
            <pc:docMk/>
            <pc:sldMk cId="0" sldId="266"/>
            <ac:spMk id="13317" creationId="{9B6C2974-8299-4436-D000-1CAE5E827596}"/>
          </ac:spMkLst>
        </pc:spChg>
        <pc:picChg chg="mod">
          <ac:chgData name="Natale, Luigi" userId="0bb35f83-ebdf-4526-ae9a-c3e8393a1d1b" providerId="ADAL" clId="{EEDE38B3-18E0-4F15-83F4-530232A01ED8}" dt="2023-01-17T11:11:32.538" v="342" actId="1076"/>
          <ac:picMkLst>
            <pc:docMk/>
            <pc:sldMk cId="0" sldId="266"/>
            <ac:picMk id="13318" creationId="{A983C836-78EA-2645-2F43-0A300ABC9DF7}"/>
          </ac:picMkLst>
        </pc:picChg>
      </pc:sldChg>
      <pc:sldChg chg="delSp modSp mod modClrScheme chgLayout">
        <pc:chgData name="Natale, Luigi" userId="0bb35f83-ebdf-4526-ae9a-c3e8393a1d1b" providerId="ADAL" clId="{EEDE38B3-18E0-4F15-83F4-530232A01ED8}" dt="2023-01-17T11:12:03.849" v="357" actId="1076"/>
        <pc:sldMkLst>
          <pc:docMk/>
          <pc:sldMk cId="0" sldId="267"/>
        </pc:sldMkLst>
        <pc:spChg chg="mod">
          <ac:chgData name="Natale, Luigi" userId="0bb35f83-ebdf-4526-ae9a-c3e8393a1d1b" providerId="ADAL" clId="{EEDE38B3-18E0-4F15-83F4-530232A01ED8}" dt="2023-01-17T11:11:59.522" v="356" actId="1036"/>
          <ac:spMkLst>
            <pc:docMk/>
            <pc:sldMk cId="0" sldId="267"/>
            <ac:spMk id="12291" creationId="{3D0296A0-A7FD-46D5-B1E9-0555C7BF86CB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7"/>
            <ac:spMk id="14338" creationId="{C38B6D36-B1C4-D2B5-9615-5360F4D92E7E}"/>
          </ac:spMkLst>
        </pc:spChg>
        <pc:spChg chg="del">
          <ac:chgData name="Natale, Luigi" userId="0bb35f83-ebdf-4526-ae9a-c3e8393a1d1b" providerId="ADAL" clId="{EEDE38B3-18E0-4F15-83F4-530232A01ED8}" dt="2023-01-17T10:30:59.728" v="96" actId="478"/>
          <ac:spMkLst>
            <pc:docMk/>
            <pc:sldMk cId="0" sldId="267"/>
            <ac:spMk id="14340" creationId="{235DBF72-DFF2-ED71-5155-EE4E41637C10}"/>
          </ac:spMkLst>
        </pc:spChg>
        <pc:picChg chg="mod">
          <ac:chgData name="Natale, Luigi" userId="0bb35f83-ebdf-4526-ae9a-c3e8393a1d1b" providerId="ADAL" clId="{EEDE38B3-18E0-4F15-83F4-530232A01ED8}" dt="2023-01-17T11:12:03.849" v="357" actId="1076"/>
          <ac:picMkLst>
            <pc:docMk/>
            <pc:sldMk cId="0" sldId="267"/>
            <ac:picMk id="14341" creationId="{28616289-DEF0-2A73-FA53-845EA7D4BB7D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16:12.990" v="633" actId="1076"/>
        <pc:sldMkLst>
          <pc:docMk/>
          <pc:sldMk cId="0" sldId="268"/>
        </pc:sldMkLst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68"/>
            <ac:spMk id="15362" creationId="{06F5044C-99DA-4A97-FACC-67F8B3799F63}"/>
          </ac:spMkLst>
        </pc:spChg>
        <pc:spChg chg="del">
          <ac:chgData name="Natale, Luigi" userId="0bb35f83-ebdf-4526-ae9a-c3e8393a1d1b" providerId="ADAL" clId="{EEDE38B3-18E0-4F15-83F4-530232A01ED8}" dt="2023-01-17T10:31:02.949" v="97" actId="478"/>
          <ac:spMkLst>
            <pc:docMk/>
            <pc:sldMk cId="0" sldId="268"/>
            <ac:spMk id="15363" creationId="{EF82231F-7AF6-69EC-1023-532F3634B034}"/>
          </ac:spMkLst>
        </pc:spChg>
        <pc:picChg chg="add mod">
          <ac:chgData name="Natale, Luigi" userId="0bb35f83-ebdf-4526-ae9a-c3e8393a1d1b" providerId="ADAL" clId="{EEDE38B3-18E0-4F15-83F4-530232A01ED8}" dt="2023-01-17T13:16:10.936" v="632" actId="1076"/>
          <ac:picMkLst>
            <pc:docMk/>
            <pc:sldMk cId="0" sldId="268"/>
            <ac:picMk id="2" creationId="{74660A9B-31EA-9D82-978B-3491CE20C978}"/>
          </ac:picMkLst>
        </pc:picChg>
        <pc:picChg chg="mod">
          <ac:chgData name="Natale, Luigi" userId="0bb35f83-ebdf-4526-ae9a-c3e8393a1d1b" providerId="ADAL" clId="{EEDE38B3-18E0-4F15-83F4-530232A01ED8}" dt="2023-01-17T13:16:12.990" v="633" actId="1076"/>
          <ac:picMkLst>
            <pc:docMk/>
            <pc:sldMk cId="0" sldId="268"/>
            <ac:picMk id="15364" creationId="{443E6EA1-7AC6-385B-3105-21BE9487E8E0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17:01.439" v="656" actId="14100"/>
        <pc:sldMkLst>
          <pc:docMk/>
          <pc:sldMk cId="0" sldId="271"/>
        </pc:sldMkLst>
        <pc:spChg chg="add mod">
          <ac:chgData name="Natale, Luigi" userId="0bb35f83-ebdf-4526-ae9a-c3e8393a1d1b" providerId="ADAL" clId="{EEDE38B3-18E0-4F15-83F4-530232A01ED8}" dt="2023-01-17T13:15:33.575" v="620"/>
          <ac:spMkLst>
            <pc:docMk/>
            <pc:sldMk cId="0" sldId="271"/>
            <ac:spMk id="2" creationId="{3891CD7F-4C05-022B-22FC-57495C7159D9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71"/>
            <ac:spMk id="16386" creationId="{ED2D0770-4FFA-6B50-D807-F1D914C64B30}"/>
          </ac:spMkLst>
        </pc:spChg>
        <pc:spChg chg="del">
          <ac:chgData name="Natale, Luigi" userId="0bb35f83-ebdf-4526-ae9a-c3e8393a1d1b" providerId="ADAL" clId="{EEDE38B3-18E0-4F15-83F4-530232A01ED8}" dt="2023-01-17T13:15:35.341" v="621" actId="478"/>
          <ac:spMkLst>
            <pc:docMk/>
            <pc:sldMk cId="0" sldId="271"/>
            <ac:spMk id="16387" creationId="{A947686F-9820-7D0D-391E-8D663A2C2C25}"/>
          </ac:spMkLst>
        </pc:spChg>
        <pc:spChg chg="mod">
          <ac:chgData name="Natale, Luigi" userId="0bb35f83-ebdf-4526-ae9a-c3e8393a1d1b" providerId="ADAL" clId="{EEDE38B3-18E0-4F15-83F4-530232A01ED8}" dt="2023-01-17T13:17:01.439" v="656" actId="14100"/>
          <ac:spMkLst>
            <pc:docMk/>
            <pc:sldMk cId="0" sldId="271"/>
            <ac:spMk id="16388" creationId="{76D64E2C-3CF9-E9E7-2B7E-018065D986A5}"/>
          </ac:spMkLst>
        </pc:spChg>
        <pc:spChg chg="mod">
          <ac:chgData name="Natale, Luigi" userId="0bb35f83-ebdf-4526-ae9a-c3e8393a1d1b" providerId="ADAL" clId="{EEDE38B3-18E0-4F15-83F4-530232A01ED8}" dt="2023-01-17T13:16:54.447" v="653" actId="14100"/>
          <ac:spMkLst>
            <pc:docMk/>
            <pc:sldMk cId="0" sldId="271"/>
            <ac:spMk id="16389" creationId="{9F18ADD2-BC26-1BA0-B4A6-4877D37C85DB}"/>
          </ac:spMkLst>
        </pc:spChg>
        <pc:spChg chg="del">
          <ac:chgData name="Natale, Luigi" userId="0bb35f83-ebdf-4526-ae9a-c3e8393a1d1b" providerId="ADAL" clId="{EEDE38B3-18E0-4F15-83F4-530232A01ED8}" dt="2023-01-17T10:31:05.102" v="98" actId="478"/>
          <ac:spMkLst>
            <pc:docMk/>
            <pc:sldMk cId="0" sldId="271"/>
            <ac:spMk id="16390" creationId="{8BB861D9-82A1-69EB-631C-5782D95605E0}"/>
          </ac:spMkLst>
        </pc:spChg>
        <pc:picChg chg="mod">
          <ac:chgData name="Natale, Luigi" userId="0bb35f83-ebdf-4526-ae9a-c3e8393a1d1b" providerId="ADAL" clId="{EEDE38B3-18E0-4F15-83F4-530232A01ED8}" dt="2023-01-17T13:16:42.154" v="650" actId="1035"/>
          <ac:picMkLst>
            <pc:docMk/>
            <pc:sldMk cId="0" sldId="271"/>
            <ac:picMk id="16391" creationId="{08F7F476-30B8-54E1-F994-F878A1F58134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17:33.068" v="671" actId="1076"/>
        <pc:sldMkLst>
          <pc:docMk/>
          <pc:sldMk cId="0" sldId="274"/>
        </pc:sldMkLst>
        <pc:spChg chg="add mod">
          <ac:chgData name="Natale, Luigi" userId="0bb35f83-ebdf-4526-ae9a-c3e8393a1d1b" providerId="ADAL" clId="{EEDE38B3-18E0-4F15-83F4-530232A01ED8}" dt="2023-01-17T13:15:26.213" v="618"/>
          <ac:spMkLst>
            <pc:docMk/>
            <pc:sldMk cId="0" sldId="274"/>
            <ac:spMk id="2" creationId="{0E9F04B6-698C-7B7C-08EB-64622DA7C1A4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74"/>
            <ac:spMk id="17410" creationId="{149EB32A-84EC-7ED2-6DC2-025744425227}"/>
          </ac:spMkLst>
        </pc:spChg>
        <pc:spChg chg="del">
          <ac:chgData name="Natale, Luigi" userId="0bb35f83-ebdf-4526-ae9a-c3e8393a1d1b" providerId="ADAL" clId="{EEDE38B3-18E0-4F15-83F4-530232A01ED8}" dt="2023-01-17T13:15:28.160" v="619" actId="478"/>
          <ac:spMkLst>
            <pc:docMk/>
            <pc:sldMk cId="0" sldId="274"/>
            <ac:spMk id="17411" creationId="{EEF4A7A1-7032-4BDA-5470-2B2F729E0831}"/>
          </ac:spMkLst>
        </pc:spChg>
        <pc:spChg chg="mod">
          <ac:chgData name="Natale, Luigi" userId="0bb35f83-ebdf-4526-ae9a-c3e8393a1d1b" providerId="ADAL" clId="{EEDE38B3-18E0-4F15-83F4-530232A01ED8}" dt="2023-01-17T13:17:25.610" v="668" actId="404"/>
          <ac:spMkLst>
            <pc:docMk/>
            <pc:sldMk cId="0" sldId="274"/>
            <ac:spMk id="17412" creationId="{60BB1C6D-2E4A-4DD6-FB29-3DAEAD12064C}"/>
          </ac:spMkLst>
        </pc:spChg>
        <pc:spChg chg="mod">
          <ac:chgData name="Natale, Luigi" userId="0bb35f83-ebdf-4526-ae9a-c3e8393a1d1b" providerId="ADAL" clId="{EEDE38B3-18E0-4F15-83F4-530232A01ED8}" dt="2023-01-17T13:17:29.557" v="670" actId="14100"/>
          <ac:spMkLst>
            <pc:docMk/>
            <pc:sldMk cId="0" sldId="274"/>
            <ac:spMk id="17413" creationId="{C094ED11-B778-9378-774C-03CE2D1824E2}"/>
          </ac:spMkLst>
        </pc:spChg>
        <pc:spChg chg="del">
          <ac:chgData name="Natale, Luigi" userId="0bb35f83-ebdf-4526-ae9a-c3e8393a1d1b" providerId="ADAL" clId="{EEDE38B3-18E0-4F15-83F4-530232A01ED8}" dt="2023-01-17T10:31:08.733" v="99" actId="478"/>
          <ac:spMkLst>
            <pc:docMk/>
            <pc:sldMk cId="0" sldId="274"/>
            <ac:spMk id="17414" creationId="{194C95E9-9360-460A-9387-6F3E19D7528F}"/>
          </ac:spMkLst>
        </pc:spChg>
        <pc:picChg chg="mod">
          <ac:chgData name="Natale, Luigi" userId="0bb35f83-ebdf-4526-ae9a-c3e8393a1d1b" providerId="ADAL" clId="{EEDE38B3-18E0-4F15-83F4-530232A01ED8}" dt="2023-01-17T13:17:33.068" v="671" actId="1076"/>
          <ac:picMkLst>
            <pc:docMk/>
            <pc:sldMk cId="0" sldId="274"/>
            <ac:picMk id="17415" creationId="{08FADF66-A59F-C8DF-161E-43FB39CD8F3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17:53.890" v="682" actId="14100"/>
        <pc:sldMkLst>
          <pc:docMk/>
          <pc:sldMk cId="0" sldId="275"/>
        </pc:sldMkLst>
        <pc:spChg chg="add del mod">
          <ac:chgData name="Natale, Luigi" userId="0bb35f83-ebdf-4526-ae9a-c3e8393a1d1b" providerId="ADAL" clId="{EEDE38B3-18E0-4F15-83F4-530232A01ED8}" dt="2023-01-17T13:15:19.954" v="617" actId="478"/>
          <ac:spMkLst>
            <pc:docMk/>
            <pc:sldMk cId="0" sldId="275"/>
            <ac:spMk id="2" creationId="{BB8E2271-1A65-378A-9101-412447A82625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75"/>
            <ac:spMk id="18434" creationId="{9653CDCE-ED16-C7FF-48F4-7F179B216750}"/>
          </ac:spMkLst>
        </pc:spChg>
        <pc:spChg chg="add del mod">
          <ac:chgData name="Natale, Luigi" userId="0bb35f83-ebdf-4526-ae9a-c3e8393a1d1b" providerId="ADAL" clId="{EEDE38B3-18E0-4F15-83F4-530232A01ED8}" dt="2023-01-17T13:17:41.335" v="675" actId="14100"/>
          <ac:spMkLst>
            <pc:docMk/>
            <pc:sldMk cId="0" sldId="275"/>
            <ac:spMk id="18435" creationId="{D64EB14F-0137-781A-2913-96394961F2FF}"/>
          </ac:spMkLst>
        </pc:spChg>
        <pc:spChg chg="del">
          <ac:chgData name="Natale, Luigi" userId="0bb35f83-ebdf-4526-ae9a-c3e8393a1d1b" providerId="ADAL" clId="{EEDE38B3-18E0-4F15-83F4-530232A01ED8}" dt="2023-01-17T10:31:12.862" v="100" actId="478"/>
          <ac:spMkLst>
            <pc:docMk/>
            <pc:sldMk cId="0" sldId="275"/>
            <ac:spMk id="18436" creationId="{2DFCECFE-6DAB-CEFB-0447-FBB6181B771D}"/>
          </ac:spMkLst>
        </pc:spChg>
        <pc:picChg chg="mod">
          <ac:chgData name="Natale, Luigi" userId="0bb35f83-ebdf-4526-ae9a-c3e8393a1d1b" providerId="ADAL" clId="{EEDE38B3-18E0-4F15-83F4-530232A01ED8}" dt="2023-01-17T13:17:53.890" v="682" actId="14100"/>
          <ac:picMkLst>
            <pc:docMk/>
            <pc:sldMk cId="0" sldId="275"/>
            <ac:picMk id="18437" creationId="{4F3B7C12-EAFD-846F-99EB-E8D36BA423B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17:57.022" v="683" actId="1076"/>
        <pc:sldMkLst>
          <pc:docMk/>
          <pc:sldMk cId="0" sldId="277"/>
        </pc:sldMkLst>
        <pc:spChg chg="add del mod">
          <ac:chgData name="Natale, Luigi" userId="0bb35f83-ebdf-4526-ae9a-c3e8393a1d1b" providerId="ADAL" clId="{EEDE38B3-18E0-4F15-83F4-530232A01ED8}" dt="2023-01-17T13:15:01.871" v="611" actId="478"/>
          <ac:spMkLst>
            <pc:docMk/>
            <pc:sldMk cId="0" sldId="277"/>
            <ac:spMk id="2" creationId="{C1C0B317-7FAD-DE8E-B0CE-11C2E3F67B0B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77"/>
            <ac:spMk id="19458" creationId="{FEAD640A-C9C1-F0CA-AFDC-ABC89AED8376}"/>
          </ac:spMkLst>
        </pc:spChg>
        <pc:spChg chg="del">
          <ac:chgData name="Natale, Luigi" userId="0bb35f83-ebdf-4526-ae9a-c3e8393a1d1b" providerId="ADAL" clId="{EEDE38B3-18E0-4F15-83F4-530232A01ED8}" dt="2023-01-17T10:31:17.306" v="101" actId="478"/>
          <ac:spMkLst>
            <pc:docMk/>
            <pc:sldMk cId="0" sldId="277"/>
            <ac:spMk id="19459" creationId="{3DE1873E-A647-5517-DB55-1E108ED8D029}"/>
          </ac:spMkLst>
        </pc:spChg>
        <pc:picChg chg="mod">
          <ac:chgData name="Natale, Luigi" userId="0bb35f83-ebdf-4526-ae9a-c3e8393a1d1b" providerId="ADAL" clId="{EEDE38B3-18E0-4F15-83F4-530232A01ED8}" dt="2023-01-17T13:17:57.022" v="683" actId="1076"/>
          <ac:picMkLst>
            <pc:docMk/>
            <pc:sldMk cId="0" sldId="277"/>
            <ac:picMk id="19460" creationId="{BC081EDA-2D59-7F3D-8246-B6805B2287E6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18:52.132" v="701" actId="1076"/>
        <pc:sldMkLst>
          <pc:docMk/>
          <pc:sldMk cId="0" sldId="278"/>
        </pc:sldMkLst>
        <pc:spChg chg="add mod">
          <ac:chgData name="Natale, Luigi" userId="0bb35f83-ebdf-4526-ae9a-c3e8393a1d1b" providerId="ADAL" clId="{EEDE38B3-18E0-4F15-83F4-530232A01ED8}" dt="2023-01-17T13:14:56.912" v="609"/>
          <ac:spMkLst>
            <pc:docMk/>
            <pc:sldMk cId="0" sldId="278"/>
            <ac:spMk id="2" creationId="{9CB5BB2F-DFD6-B0D0-56AE-E9677B831946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78"/>
            <ac:spMk id="20482" creationId="{020DCA40-6D5D-F228-162B-B6142E6424D0}"/>
          </ac:spMkLst>
        </pc:spChg>
        <pc:spChg chg="del">
          <ac:chgData name="Natale, Luigi" userId="0bb35f83-ebdf-4526-ae9a-c3e8393a1d1b" providerId="ADAL" clId="{EEDE38B3-18E0-4F15-83F4-530232A01ED8}" dt="2023-01-17T13:14:58.206" v="610" actId="478"/>
          <ac:spMkLst>
            <pc:docMk/>
            <pc:sldMk cId="0" sldId="278"/>
            <ac:spMk id="20483" creationId="{0C99CEE9-B9F2-B29E-E014-5FA4D63F3AA6}"/>
          </ac:spMkLst>
        </pc:spChg>
        <pc:spChg chg="mod">
          <ac:chgData name="Natale, Luigi" userId="0bb35f83-ebdf-4526-ae9a-c3e8393a1d1b" providerId="ADAL" clId="{EEDE38B3-18E0-4F15-83F4-530232A01ED8}" dt="2023-01-17T13:18:33.738" v="696" actId="14100"/>
          <ac:spMkLst>
            <pc:docMk/>
            <pc:sldMk cId="0" sldId="278"/>
            <ac:spMk id="20484" creationId="{7CEFFDAF-FBBB-B00F-3502-CF944A1D522E}"/>
          </ac:spMkLst>
        </pc:spChg>
        <pc:spChg chg="mod">
          <ac:chgData name="Natale, Luigi" userId="0bb35f83-ebdf-4526-ae9a-c3e8393a1d1b" providerId="ADAL" clId="{EEDE38B3-18E0-4F15-83F4-530232A01ED8}" dt="2023-01-17T13:18:22.750" v="691" actId="14100"/>
          <ac:spMkLst>
            <pc:docMk/>
            <pc:sldMk cId="0" sldId="278"/>
            <ac:spMk id="20485" creationId="{A11F70E0-0B4E-5122-BC1B-59A5D9098CB9}"/>
          </ac:spMkLst>
        </pc:spChg>
        <pc:spChg chg="del">
          <ac:chgData name="Natale, Luigi" userId="0bb35f83-ebdf-4526-ae9a-c3e8393a1d1b" providerId="ADAL" clId="{EEDE38B3-18E0-4F15-83F4-530232A01ED8}" dt="2023-01-17T10:31:20.862" v="102" actId="478"/>
          <ac:spMkLst>
            <pc:docMk/>
            <pc:sldMk cId="0" sldId="278"/>
            <ac:spMk id="20486" creationId="{9B8842DE-9F78-C60A-0B49-7A46DD477710}"/>
          </ac:spMkLst>
        </pc:spChg>
        <pc:picChg chg="mod">
          <ac:chgData name="Natale, Luigi" userId="0bb35f83-ebdf-4526-ae9a-c3e8393a1d1b" providerId="ADAL" clId="{EEDE38B3-18E0-4F15-83F4-530232A01ED8}" dt="2023-01-17T13:18:52.132" v="701" actId="1076"/>
          <ac:picMkLst>
            <pc:docMk/>
            <pc:sldMk cId="0" sldId="278"/>
            <ac:picMk id="20487" creationId="{9C4539F2-F980-BAC3-9CE4-7785CF8DE191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0:09.488" v="722" actId="1076"/>
        <pc:sldMkLst>
          <pc:docMk/>
          <pc:sldMk cId="0" sldId="279"/>
        </pc:sldMkLst>
        <pc:spChg chg="add mod">
          <ac:chgData name="Natale, Luigi" userId="0bb35f83-ebdf-4526-ae9a-c3e8393a1d1b" providerId="ADAL" clId="{EEDE38B3-18E0-4F15-83F4-530232A01ED8}" dt="2023-01-17T13:14:50.431" v="607"/>
          <ac:spMkLst>
            <pc:docMk/>
            <pc:sldMk cId="0" sldId="279"/>
            <ac:spMk id="2" creationId="{23551EA3-C9D9-DD41-E95F-9E5663E59CF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79"/>
            <ac:spMk id="21506" creationId="{337F6D0D-A039-7EAB-366F-65DE22E6B7A9}"/>
          </ac:spMkLst>
        </pc:spChg>
        <pc:spChg chg="del">
          <ac:chgData name="Natale, Luigi" userId="0bb35f83-ebdf-4526-ae9a-c3e8393a1d1b" providerId="ADAL" clId="{EEDE38B3-18E0-4F15-83F4-530232A01ED8}" dt="2023-01-17T13:14:51.791" v="608" actId="478"/>
          <ac:spMkLst>
            <pc:docMk/>
            <pc:sldMk cId="0" sldId="279"/>
            <ac:spMk id="21507" creationId="{14FD6575-1FCC-2DF6-3E0B-7F5BCA54D726}"/>
          </ac:spMkLst>
        </pc:spChg>
        <pc:spChg chg="mod">
          <ac:chgData name="Natale, Luigi" userId="0bb35f83-ebdf-4526-ae9a-c3e8393a1d1b" providerId="ADAL" clId="{EEDE38B3-18E0-4F15-83F4-530232A01ED8}" dt="2023-01-17T13:19:48.923" v="720" actId="1035"/>
          <ac:spMkLst>
            <pc:docMk/>
            <pc:sldMk cId="0" sldId="279"/>
            <ac:spMk id="21509" creationId="{76498F77-79FA-4DEA-B5FB-07968D414E71}"/>
          </ac:spMkLst>
        </pc:spChg>
        <pc:spChg chg="mod">
          <ac:chgData name="Natale, Luigi" userId="0bb35f83-ebdf-4526-ae9a-c3e8393a1d1b" providerId="ADAL" clId="{EEDE38B3-18E0-4F15-83F4-530232A01ED8}" dt="2023-01-17T13:19:39.816" v="716" actId="1076"/>
          <ac:spMkLst>
            <pc:docMk/>
            <pc:sldMk cId="0" sldId="279"/>
            <ac:spMk id="21510" creationId="{7D72B6A0-14FF-9CE7-9E69-A0E2267DFE06}"/>
          </ac:spMkLst>
        </pc:spChg>
        <pc:spChg chg="del">
          <ac:chgData name="Natale, Luigi" userId="0bb35f83-ebdf-4526-ae9a-c3e8393a1d1b" providerId="ADAL" clId="{EEDE38B3-18E0-4F15-83F4-530232A01ED8}" dt="2023-01-17T10:31:23.915" v="103" actId="478"/>
          <ac:spMkLst>
            <pc:docMk/>
            <pc:sldMk cId="0" sldId="279"/>
            <ac:spMk id="21511" creationId="{1CC000F9-1647-B375-5E3F-DD01704A94F4}"/>
          </ac:spMkLst>
        </pc:spChg>
        <pc:picChg chg="mod">
          <ac:chgData name="Natale, Luigi" userId="0bb35f83-ebdf-4526-ae9a-c3e8393a1d1b" providerId="ADAL" clId="{EEDE38B3-18E0-4F15-83F4-530232A01ED8}" dt="2023-01-17T13:20:09.488" v="722" actId="1076"/>
          <ac:picMkLst>
            <pc:docMk/>
            <pc:sldMk cId="0" sldId="279"/>
            <ac:picMk id="21508" creationId="{ADF9CA68-D575-BC41-A981-5674578E248A}"/>
          </ac:picMkLst>
        </pc:picChg>
        <pc:picChg chg="mod">
          <ac:chgData name="Natale, Luigi" userId="0bb35f83-ebdf-4526-ae9a-c3e8393a1d1b" providerId="ADAL" clId="{EEDE38B3-18E0-4F15-83F4-530232A01ED8}" dt="2023-01-17T13:19:14.228" v="709" actId="1076"/>
          <ac:picMkLst>
            <pc:docMk/>
            <pc:sldMk cId="0" sldId="279"/>
            <ac:picMk id="21512" creationId="{FFC67D0F-B150-CCBD-50EF-8F9984807478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0:51.782" v="737" actId="1076"/>
        <pc:sldMkLst>
          <pc:docMk/>
          <pc:sldMk cId="0" sldId="280"/>
        </pc:sldMkLst>
        <pc:spChg chg="add mod">
          <ac:chgData name="Natale, Luigi" userId="0bb35f83-ebdf-4526-ae9a-c3e8393a1d1b" providerId="ADAL" clId="{EEDE38B3-18E0-4F15-83F4-530232A01ED8}" dt="2023-01-17T13:14:43.559" v="605"/>
          <ac:spMkLst>
            <pc:docMk/>
            <pc:sldMk cId="0" sldId="280"/>
            <ac:spMk id="2" creationId="{3ADC02CC-79CF-4423-6969-83FCF570EF70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0"/>
            <ac:spMk id="22530" creationId="{EA83A522-39E2-1270-2BF2-0E8062583123}"/>
          </ac:spMkLst>
        </pc:spChg>
        <pc:spChg chg="del">
          <ac:chgData name="Natale, Luigi" userId="0bb35f83-ebdf-4526-ae9a-c3e8393a1d1b" providerId="ADAL" clId="{EEDE38B3-18E0-4F15-83F4-530232A01ED8}" dt="2023-01-17T13:14:44.943" v="606" actId="478"/>
          <ac:spMkLst>
            <pc:docMk/>
            <pc:sldMk cId="0" sldId="280"/>
            <ac:spMk id="22531" creationId="{D184961B-F467-FB17-5F7C-84D66CB4B12D}"/>
          </ac:spMkLst>
        </pc:spChg>
        <pc:spChg chg="mod">
          <ac:chgData name="Natale, Luigi" userId="0bb35f83-ebdf-4526-ae9a-c3e8393a1d1b" providerId="ADAL" clId="{EEDE38B3-18E0-4F15-83F4-530232A01ED8}" dt="2023-01-17T13:20:23.045" v="728" actId="403"/>
          <ac:spMkLst>
            <pc:docMk/>
            <pc:sldMk cId="0" sldId="280"/>
            <ac:spMk id="22532" creationId="{BA00CAA5-A07E-FF93-53CA-AC1F76229ABE}"/>
          </ac:spMkLst>
        </pc:spChg>
        <pc:spChg chg="mod">
          <ac:chgData name="Natale, Luigi" userId="0bb35f83-ebdf-4526-ae9a-c3e8393a1d1b" providerId="ADAL" clId="{EEDE38B3-18E0-4F15-83F4-530232A01ED8}" dt="2023-01-17T13:20:51.782" v="737" actId="1076"/>
          <ac:spMkLst>
            <pc:docMk/>
            <pc:sldMk cId="0" sldId="280"/>
            <ac:spMk id="22533" creationId="{6A5A0A68-AF36-3CF9-0BED-A92B064CCC24}"/>
          </ac:spMkLst>
        </pc:spChg>
        <pc:spChg chg="del">
          <ac:chgData name="Natale, Luigi" userId="0bb35f83-ebdf-4526-ae9a-c3e8393a1d1b" providerId="ADAL" clId="{EEDE38B3-18E0-4F15-83F4-530232A01ED8}" dt="2023-01-17T10:31:27.399" v="104" actId="478"/>
          <ac:spMkLst>
            <pc:docMk/>
            <pc:sldMk cId="0" sldId="280"/>
            <ac:spMk id="22534" creationId="{D1391191-63A7-7955-A0D3-F6A7126AA961}"/>
          </ac:spMkLst>
        </pc:spChg>
        <pc:picChg chg="mod">
          <ac:chgData name="Natale, Luigi" userId="0bb35f83-ebdf-4526-ae9a-c3e8393a1d1b" providerId="ADAL" clId="{EEDE38B3-18E0-4F15-83F4-530232A01ED8}" dt="2023-01-17T13:20:26.704" v="729" actId="1076"/>
          <ac:picMkLst>
            <pc:docMk/>
            <pc:sldMk cId="0" sldId="280"/>
            <ac:picMk id="22535" creationId="{66B71600-B575-9FA9-E5AA-F4C345DA561F}"/>
          </ac:picMkLst>
        </pc:picChg>
        <pc:picChg chg="mod">
          <ac:chgData name="Natale, Luigi" userId="0bb35f83-ebdf-4526-ae9a-c3e8393a1d1b" providerId="ADAL" clId="{EEDE38B3-18E0-4F15-83F4-530232A01ED8}" dt="2023-01-17T13:20:48.603" v="736" actId="1076"/>
          <ac:picMkLst>
            <pc:docMk/>
            <pc:sldMk cId="0" sldId="280"/>
            <ac:picMk id="22536" creationId="{D6389A0F-A5D4-F8D6-A983-9BB5593ACADC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1:34.440" v="755" actId="1076"/>
        <pc:sldMkLst>
          <pc:docMk/>
          <pc:sldMk cId="0" sldId="281"/>
        </pc:sldMkLst>
        <pc:spChg chg="add mod">
          <ac:chgData name="Natale, Luigi" userId="0bb35f83-ebdf-4526-ae9a-c3e8393a1d1b" providerId="ADAL" clId="{EEDE38B3-18E0-4F15-83F4-530232A01ED8}" dt="2023-01-17T13:14:36.687" v="603"/>
          <ac:spMkLst>
            <pc:docMk/>
            <pc:sldMk cId="0" sldId="281"/>
            <ac:spMk id="2" creationId="{DB644B07-B819-F0E8-7CA6-175D501758F6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1"/>
            <ac:spMk id="23554" creationId="{8F0F04FB-FFF2-4808-481C-35153E95C632}"/>
          </ac:spMkLst>
        </pc:spChg>
        <pc:spChg chg="del">
          <ac:chgData name="Natale, Luigi" userId="0bb35f83-ebdf-4526-ae9a-c3e8393a1d1b" providerId="ADAL" clId="{EEDE38B3-18E0-4F15-83F4-530232A01ED8}" dt="2023-01-17T13:14:38.500" v="604" actId="478"/>
          <ac:spMkLst>
            <pc:docMk/>
            <pc:sldMk cId="0" sldId="281"/>
            <ac:spMk id="23555" creationId="{2ED0E8C1-23B0-4D74-F991-A1ABD4A3361A}"/>
          </ac:spMkLst>
        </pc:spChg>
        <pc:spChg chg="del">
          <ac:chgData name="Natale, Luigi" userId="0bb35f83-ebdf-4526-ae9a-c3e8393a1d1b" providerId="ADAL" clId="{EEDE38B3-18E0-4F15-83F4-530232A01ED8}" dt="2023-01-17T13:21:25.433" v="751" actId="478"/>
          <ac:spMkLst>
            <pc:docMk/>
            <pc:sldMk cId="0" sldId="281"/>
            <ac:spMk id="23556" creationId="{73BE2ABA-C391-5BA2-7445-BB0C95DBE2FD}"/>
          </ac:spMkLst>
        </pc:spChg>
        <pc:spChg chg="del">
          <ac:chgData name="Natale, Luigi" userId="0bb35f83-ebdf-4526-ae9a-c3e8393a1d1b" providerId="ADAL" clId="{EEDE38B3-18E0-4F15-83F4-530232A01ED8}" dt="2023-01-17T13:21:25.433" v="751" actId="478"/>
          <ac:spMkLst>
            <pc:docMk/>
            <pc:sldMk cId="0" sldId="281"/>
            <ac:spMk id="23557" creationId="{DA6BA2A8-2ED8-D0A5-9135-858DE96B8677}"/>
          </ac:spMkLst>
        </pc:spChg>
        <pc:spChg chg="mod">
          <ac:chgData name="Natale, Luigi" userId="0bb35f83-ebdf-4526-ae9a-c3e8393a1d1b" providerId="ADAL" clId="{EEDE38B3-18E0-4F15-83F4-530232A01ED8}" dt="2023-01-17T13:21:30.814" v="753" actId="14100"/>
          <ac:spMkLst>
            <pc:docMk/>
            <pc:sldMk cId="0" sldId="281"/>
            <ac:spMk id="23558" creationId="{50EA3BBD-4929-51F2-C4EE-DD88114AE864}"/>
          </ac:spMkLst>
        </pc:spChg>
        <pc:spChg chg="mod">
          <ac:chgData name="Natale, Luigi" userId="0bb35f83-ebdf-4526-ae9a-c3e8393a1d1b" providerId="ADAL" clId="{EEDE38B3-18E0-4F15-83F4-530232A01ED8}" dt="2023-01-17T13:21:16.559" v="750" actId="1035"/>
          <ac:spMkLst>
            <pc:docMk/>
            <pc:sldMk cId="0" sldId="281"/>
            <ac:spMk id="23559" creationId="{B199EAE9-D065-1F1F-6F69-BE6F89D6FDB9}"/>
          </ac:spMkLst>
        </pc:spChg>
        <pc:spChg chg="del">
          <ac:chgData name="Natale, Luigi" userId="0bb35f83-ebdf-4526-ae9a-c3e8393a1d1b" providerId="ADAL" clId="{EEDE38B3-18E0-4F15-83F4-530232A01ED8}" dt="2023-01-17T10:31:30.210" v="105" actId="478"/>
          <ac:spMkLst>
            <pc:docMk/>
            <pc:sldMk cId="0" sldId="281"/>
            <ac:spMk id="23560" creationId="{2F312FD6-E039-0D6A-33C1-3A163E8C50FF}"/>
          </ac:spMkLst>
        </pc:spChg>
        <pc:picChg chg="mod">
          <ac:chgData name="Natale, Luigi" userId="0bb35f83-ebdf-4526-ae9a-c3e8393a1d1b" providerId="ADAL" clId="{EEDE38B3-18E0-4F15-83F4-530232A01ED8}" dt="2023-01-17T13:21:34.440" v="755" actId="1076"/>
          <ac:picMkLst>
            <pc:docMk/>
            <pc:sldMk cId="0" sldId="281"/>
            <ac:picMk id="23561" creationId="{058067F0-CB89-2A73-CD62-B95BB4627F2A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2:20.222" v="771" actId="404"/>
        <pc:sldMkLst>
          <pc:docMk/>
          <pc:sldMk cId="0" sldId="282"/>
        </pc:sldMkLst>
        <pc:spChg chg="add mod">
          <ac:chgData name="Natale, Luigi" userId="0bb35f83-ebdf-4526-ae9a-c3e8393a1d1b" providerId="ADAL" clId="{EEDE38B3-18E0-4F15-83F4-530232A01ED8}" dt="2023-01-17T13:14:24.975" v="600"/>
          <ac:spMkLst>
            <pc:docMk/>
            <pc:sldMk cId="0" sldId="282"/>
            <ac:spMk id="2" creationId="{AE6FEA70-2F53-01BE-07F8-FEC87A17E9A5}"/>
          </ac:spMkLst>
        </pc:spChg>
        <pc:spChg chg="add del mod">
          <ac:chgData name="Natale, Luigi" userId="0bb35f83-ebdf-4526-ae9a-c3e8393a1d1b" providerId="ADAL" clId="{EEDE38B3-18E0-4F15-83F4-530232A01ED8}" dt="2023-01-17T13:14:29.163" v="602" actId="478"/>
          <ac:spMkLst>
            <pc:docMk/>
            <pc:sldMk cId="0" sldId="282"/>
            <ac:spMk id="3" creationId="{1334C0E5-BC67-AC6C-9A77-312E56EC2F77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2"/>
            <ac:spMk id="24578" creationId="{57C09565-E1B4-3F4B-C89B-D49305DDD6D0}"/>
          </ac:spMkLst>
        </pc:spChg>
        <pc:spChg chg="del">
          <ac:chgData name="Natale, Luigi" userId="0bb35f83-ebdf-4526-ae9a-c3e8393a1d1b" providerId="ADAL" clId="{EEDE38B3-18E0-4F15-83F4-530232A01ED8}" dt="2023-01-17T13:14:27.373" v="601" actId="478"/>
          <ac:spMkLst>
            <pc:docMk/>
            <pc:sldMk cId="0" sldId="282"/>
            <ac:spMk id="24579" creationId="{1BBFE84D-B4B0-BDDD-FCB6-1DCEDEFCE311}"/>
          </ac:spMkLst>
        </pc:spChg>
        <pc:spChg chg="mod">
          <ac:chgData name="Natale, Luigi" userId="0bb35f83-ebdf-4526-ae9a-c3e8393a1d1b" providerId="ADAL" clId="{EEDE38B3-18E0-4F15-83F4-530232A01ED8}" dt="2023-01-17T13:22:20.222" v="771" actId="404"/>
          <ac:spMkLst>
            <pc:docMk/>
            <pc:sldMk cId="0" sldId="282"/>
            <ac:spMk id="24580" creationId="{2DEBA257-E31F-8F5B-78D6-4CBC93DF33EA}"/>
          </ac:spMkLst>
        </pc:spChg>
        <pc:spChg chg="mod">
          <ac:chgData name="Natale, Luigi" userId="0bb35f83-ebdf-4526-ae9a-c3e8393a1d1b" providerId="ADAL" clId="{EEDE38B3-18E0-4F15-83F4-530232A01ED8}" dt="2023-01-17T13:22:18.274" v="770" actId="404"/>
          <ac:spMkLst>
            <pc:docMk/>
            <pc:sldMk cId="0" sldId="282"/>
            <ac:spMk id="24581" creationId="{32A1C3B7-D816-DFC5-524A-8B3DC858F8EA}"/>
          </ac:spMkLst>
        </pc:spChg>
        <pc:spChg chg="del">
          <ac:chgData name="Natale, Luigi" userId="0bb35f83-ebdf-4526-ae9a-c3e8393a1d1b" providerId="ADAL" clId="{EEDE38B3-18E0-4F15-83F4-530232A01ED8}" dt="2023-01-17T10:31:34.770" v="106" actId="478"/>
          <ac:spMkLst>
            <pc:docMk/>
            <pc:sldMk cId="0" sldId="282"/>
            <ac:spMk id="24582" creationId="{24E0A7D9-9861-AE7F-C667-E6C673D78949}"/>
          </ac:spMkLst>
        </pc:spChg>
      </pc:sldChg>
      <pc:sldChg chg="addSp delSp modSp mod modClrScheme chgLayout">
        <pc:chgData name="Natale, Luigi" userId="0bb35f83-ebdf-4526-ae9a-c3e8393a1d1b" providerId="ADAL" clId="{EEDE38B3-18E0-4F15-83F4-530232A01ED8}" dt="2023-01-17T13:23:03.243" v="785" actId="1076"/>
        <pc:sldMkLst>
          <pc:docMk/>
          <pc:sldMk cId="0" sldId="284"/>
        </pc:sldMkLst>
        <pc:spChg chg="add mod">
          <ac:chgData name="Natale, Luigi" userId="0bb35f83-ebdf-4526-ae9a-c3e8393a1d1b" providerId="ADAL" clId="{EEDE38B3-18E0-4F15-83F4-530232A01ED8}" dt="2023-01-17T13:14:16.466" v="598"/>
          <ac:spMkLst>
            <pc:docMk/>
            <pc:sldMk cId="0" sldId="284"/>
            <ac:spMk id="2" creationId="{62F1492F-F87D-9E7A-1051-82A2B9034322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4"/>
            <ac:spMk id="25602" creationId="{5F465E82-ED5A-ABB8-EA22-752D0B7FA869}"/>
          </ac:spMkLst>
        </pc:spChg>
        <pc:spChg chg="del">
          <ac:chgData name="Natale, Luigi" userId="0bb35f83-ebdf-4526-ae9a-c3e8393a1d1b" providerId="ADAL" clId="{EEDE38B3-18E0-4F15-83F4-530232A01ED8}" dt="2023-01-17T13:14:18.496" v="599" actId="478"/>
          <ac:spMkLst>
            <pc:docMk/>
            <pc:sldMk cId="0" sldId="284"/>
            <ac:spMk id="25603" creationId="{137F229E-3B00-6874-30E3-B2056C530D5D}"/>
          </ac:spMkLst>
        </pc:spChg>
        <pc:spChg chg="mod">
          <ac:chgData name="Natale, Luigi" userId="0bb35f83-ebdf-4526-ae9a-c3e8393a1d1b" providerId="ADAL" clId="{EEDE38B3-18E0-4F15-83F4-530232A01ED8}" dt="2023-01-17T13:23:01.621" v="784" actId="1076"/>
          <ac:spMkLst>
            <pc:docMk/>
            <pc:sldMk cId="0" sldId="284"/>
            <ac:spMk id="25604" creationId="{21721777-4ABC-A3BF-3A90-977F7C45E68B}"/>
          </ac:spMkLst>
        </pc:spChg>
        <pc:spChg chg="mod">
          <ac:chgData name="Natale, Luigi" userId="0bb35f83-ebdf-4526-ae9a-c3e8393a1d1b" providerId="ADAL" clId="{EEDE38B3-18E0-4F15-83F4-530232A01ED8}" dt="2023-01-17T13:22:51.169" v="780" actId="1076"/>
          <ac:spMkLst>
            <pc:docMk/>
            <pc:sldMk cId="0" sldId="284"/>
            <ac:spMk id="25605" creationId="{18D17621-17AD-6A54-C7BD-7A313BE33F2E}"/>
          </ac:spMkLst>
        </pc:spChg>
        <pc:spChg chg="del">
          <ac:chgData name="Natale, Luigi" userId="0bb35f83-ebdf-4526-ae9a-c3e8393a1d1b" providerId="ADAL" clId="{EEDE38B3-18E0-4F15-83F4-530232A01ED8}" dt="2023-01-17T10:31:37.545" v="107" actId="478"/>
          <ac:spMkLst>
            <pc:docMk/>
            <pc:sldMk cId="0" sldId="284"/>
            <ac:spMk id="25606" creationId="{84C37E9B-AD0A-6CCA-15A6-1D4ECAFA1A65}"/>
          </ac:spMkLst>
        </pc:spChg>
        <pc:picChg chg="mod">
          <ac:chgData name="Natale, Luigi" userId="0bb35f83-ebdf-4526-ae9a-c3e8393a1d1b" providerId="ADAL" clId="{EEDE38B3-18E0-4F15-83F4-530232A01ED8}" dt="2023-01-17T13:23:03.243" v="785" actId="1076"/>
          <ac:picMkLst>
            <pc:docMk/>
            <pc:sldMk cId="0" sldId="284"/>
            <ac:picMk id="25607" creationId="{CFC52B07-30E1-2F43-5861-F8D7FF2032EC}"/>
          </ac:picMkLst>
        </pc:picChg>
        <pc:picChg chg="mod">
          <ac:chgData name="Natale, Luigi" userId="0bb35f83-ebdf-4526-ae9a-c3e8393a1d1b" providerId="ADAL" clId="{EEDE38B3-18E0-4F15-83F4-530232A01ED8}" dt="2023-01-17T13:22:42.480" v="779" actId="1035"/>
          <ac:picMkLst>
            <pc:docMk/>
            <pc:sldMk cId="0" sldId="284"/>
            <ac:picMk id="25608" creationId="{7DD9A7B8-E6A1-96B6-7CDF-0E7627CD057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3:20.875" v="790" actId="1076"/>
        <pc:sldMkLst>
          <pc:docMk/>
          <pc:sldMk cId="0" sldId="285"/>
        </pc:sldMkLst>
        <pc:spChg chg="add mod">
          <ac:chgData name="Natale, Luigi" userId="0bb35f83-ebdf-4526-ae9a-c3e8393a1d1b" providerId="ADAL" clId="{EEDE38B3-18E0-4F15-83F4-530232A01ED8}" dt="2023-01-17T13:14:06.987" v="596"/>
          <ac:spMkLst>
            <pc:docMk/>
            <pc:sldMk cId="0" sldId="285"/>
            <ac:spMk id="2" creationId="{E4B2B7DA-796A-7E85-8D2F-50135D3D6CA0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5"/>
            <ac:spMk id="26626" creationId="{669C38D5-5E2A-CB4E-A549-E6A1E8A62543}"/>
          </ac:spMkLst>
        </pc:spChg>
        <pc:spChg chg="mod">
          <ac:chgData name="Natale, Luigi" userId="0bb35f83-ebdf-4526-ae9a-c3e8393a1d1b" providerId="ADAL" clId="{EEDE38B3-18E0-4F15-83F4-530232A01ED8}" dt="2023-01-17T13:23:18.828" v="789" actId="14100"/>
          <ac:spMkLst>
            <pc:docMk/>
            <pc:sldMk cId="0" sldId="285"/>
            <ac:spMk id="26627" creationId="{731B35E8-EB65-04CA-C8E6-62DBF20E4732}"/>
          </ac:spMkLst>
        </pc:spChg>
        <pc:spChg chg="del">
          <ac:chgData name="Natale, Luigi" userId="0bb35f83-ebdf-4526-ae9a-c3e8393a1d1b" providerId="ADAL" clId="{EEDE38B3-18E0-4F15-83F4-530232A01ED8}" dt="2023-01-17T13:14:09.120" v="597" actId="478"/>
          <ac:spMkLst>
            <pc:docMk/>
            <pc:sldMk cId="0" sldId="285"/>
            <ac:spMk id="26628" creationId="{E99CCCF8-4391-9BB1-2024-494861DB4978}"/>
          </ac:spMkLst>
        </pc:spChg>
        <pc:spChg chg="del">
          <ac:chgData name="Natale, Luigi" userId="0bb35f83-ebdf-4526-ae9a-c3e8393a1d1b" providerId="ADAL" clId="{EEDE38B3-18E0-4F15-83F4-530232A01ED8}" dt="2023-01-17T10:31:40.150" v="108" actId="478"/>
          <ac:spMkLst>
            <pc:docMk/>
            <pc:sldMk cId="0" sldId="285"/>
            <ac:spMk id="26629" creationId="{700CC022-27B9-57EC-8298-4DE58604A85D}"/>
          </ac:spMkLst>
        </pc:spChg>
        <pc:picChg chg="mod">
          <ac:chgData name="Natale, Luigi" userId="0bb35f83-ebdf-4526-ae9a-c3e8393a1d1b" providerId="ADAL" clId="{EEDE38B3-18E0-4F15-83F4-530232A01ED8}" dt="2023-01-17T13:23:20.875" v="790" actId="1076"/>
          <ac:picMkLst>
            <pc:docMk/>
            <pc:sldMk cId="0" sldId="285"/>
            <ac:picMk id="26630" creationId="{DE9A8898-3D65-2BF1-B57C-452B42751DDA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4:42.686" v="816" actId="1076"/>
        <pc:sldMkLst>
          <pc:docMk/>
          <pc:sldMk cId="0" sldId="286"/>
        </pc:sldMkLst>
        <pc:spChg chg="add mod">
          <ac:chgData name="Natale, Luigi" userId="0bb35f83-ebdf-4526-ae9a-c3e8393a1d1b" providerId="ADAL" clId="{EEDE38B3-18E0-4F15-83F4-530232A01ED8}" dt="2023-01-17T13:13:59.153" v="594"/>
          <ac:spMkLst>
            <pc:docMk/>
            <pc:sldMk cId="0" sldId="286"/>
            <ac:spMk id="2" creationId="{631D6738-D1B4-EC81-008C-7828D88D44A4}"/>
          </ac:spMkLst>
        </pc:spChg>
        <pc:spChg chg="mod">
          <ac:chgData name="Natale, Luigi" userId="0bb35f83-ebdf-4526-ae9a-c3e8393a1d1b" providerId="ADAL" clId="{EEDE38B3-18E0-4F15-83F4-530232A01ED8}" dt="2023-01-17T13:23:40.911" v="797" actId="1035"/>
          <ac:spMkLst>
            <pc:docMk/>
            <pc:sldMk cId="0" sldId="286"/>
            <ac:spMk id="25604" creationId="{149FE82F-4077-44C1-9939-AA523CA2C052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6"/>
            <ac:spMk id="27650" creationId="{78EBEAC7-D721-3152-0F82-EC8DE3AC048E}"/>
          </ac:spMkLst>
        </pc:spChg>
        <pc:spChg chg="del">
          <ac:chgData name="Natale, Luigi" userId="0bb35f83-ebdf-4526-ae9a-c3e8393a1d1b" providerId="ADAL" clId="{EEDE38B3-18E0-4F15-83F4-530232A01ED8}" dt="2023-01-17T13:14:01.105" v="595" actId="478"/>
          <ac:spMkLst>
            <pc:docMk/>
            <pc:sldMk cId="0" sldId="286"/>
            <ac:spMk id="27651" creationId="{701CFAFF-5172-B9D2-68BA-F16FDD462E4B}"/>
          </ac:spMkLst>
        </pc:spChg>
        <pc:spChg chg="mod">
          <ac:chgData name="Natale, Luigi" userId="0bb35f83-ebdf-4526-ae9a-c3e8393a1d1b" providerId="ADAL" clId="{EEDE38B3-18E0-4F15-83F4-530232A01ED8}" dt="2023-01-17T13:24:42.686" v="816" actId="1076"/>
          <ac:spMkLst>
            <pc:docMk/>
            <pc:sldMk cId="0" sldId="286"/>
            <ac:spMk id="27653" creationId="{E5D2C6C6-0CB9-CDC7-295D-CF4BE6A37F97}"/>
          </ac:spMkLst>
        </pc:spChg>
        <pc:spChg chg="mod">
          <ac:chgData name="Natale, Luigi" userId="0bb35f83-ebdf-4526-ae9a-c3e8393a1d1b" providerId="ADAL" clId="{EEDE38B3-18E0-4F15-83F4-530232A01ED8}" dt="2023-01-17T13:24:37.288" v="815" actId="1037"/>
          <ac:spMkLst>
            <pc:docMk/>
            <pc:sldMk cId="0" sldId="286"/>
            <ac:spMk id="27654" creationId="{9A4DAF13-528C-0685-3CF4-86556CF65548}"/>
          </ac:spMkLst>
        </pc:spChg>
        <pc:spChg chg="del">
          <ac:chgData name="Natale, Luigi" userId="0bb35f83-ebdf-4526-ae9a-c3e8393a1d1b" providerId="ADAL" clId="{EEDE38B3-18E0-4F15-83F4-530232A01ED8}" dt="2023-01-17T10:32:15.622" v="109" actId="478"/>
          <ac:spMkLst>
            <pc:docMk/>
            <pc:sldMk cId="0" sldId="286"/>
            <ac:spMk id="27655" creationId="{96FF826A-BFDA-3761-C26B-E0E6C6A01F2C}"/>
          </ac:spMkLst>
        </pc:spChg>
        <pc:picChg chg="mod">
          <ac:chgData name="Natale, Luigi" userId="0bb35f83-ebdf-4526-ae9a-c3e8393a1d1b" providerId="ADAL" clId="{EEDE38B3-18E0-4F15-83F4-530232A01ED8}" dt="2023-01-17T13:24:37.288" v="815" actId="1037"/>
          <ac:picMkLst>
            <pc:docMk/>
            <pc:sldMk cId="0" sldId="286"/>
            <ac:picMk id="27656" creationId="{D0A77466-5698-04DA-3788-DD888E7966F3}"/>
          </ac:picMkLst>
        </pc:picChg>
        <pc:picChg chg="mod">
          <ac:chgData name="Natale, Luigi" userId="0bb35f83-ebdf-4526-ae9a-c3e8393a1d1b" providerId="ADAL" clId="{EEDE38B3-18E0-4F15-83F4-530232A01ED8}" dt="2023-01-17T13:24:42.686" v="816" actId="1076"/>
          <ac:picMkLst>
            <pc:docMk/>
            <pc:sldMk cId="0" sldId="286"/>
            <ac:picMk id="27657" creationId="{BA54BF39-9314-3481-7751-2A4ED6DC8AF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5:17.471" v="831" actId="1036"/>
        <pc:sldMkLst>
          <pc:docMk/>
          <pc:sldMk cId="0" sldId="287"/>
        </pc:sldMkLst>
        <pc:spChg chg="add mod">
          <ac:chgData name="Natale, Luigi" userId="0bb35f83-ebdf-4526-ae9a-c3e8393a1d1b" providerId="ADAL" clId="{EEDE38B3-18E0-4F15-83F4-530232A01ED8}" dt="2023-01-17T13:13:51.682" v="592"/>
          <ac:spMkLst>
            <pc:docMk/>
            <pc:sldMk cId="0" sldId="287"/>
            <ac:spMk id="2" creationId="{FD05A316-6693-CEF5-663B-A1849D896B58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7"/>
            <ac:spMk id="28674" creationId="{A854413B-93B1-80A4-ED79-82358F59331E}"/>
          </ac:spMkLst>
        </pc:spChg>
        <pc:spChg chg="del">
          <ac:chgData name="Natale, Luigi" userId="0bb35f83-ebdf-4526-ae9a-c3e8393a1d1b" providerId="ADAL" clId="{EEDE38B3-18E0-4F15-83F4-530232A01ED8}" dt="2023-01-17T13:13:53.031" v="593" actId="478"/>
          <ac:spMkLst>
            <pc:docMk/>
            <pc:sldMk cId="0" sldId="287"/>
            <ac:spMk id="28675" creationId="{C8F6E236-8968-98E8-D918-ADA926E24634}"/>
          </ac:spMkLst>
        </pc:spChg>
        <pc:spChg chg="mod">
          <ac:chgData name="Natale, Luigi" userId="0bb35f83-ebdf-4526-ae9a-c3e8393a1d1b" providerId="ADAL" clId="{EEDE38B3-18E0-4F15-83F4-530232A01ED8}" dt="2023-01-17T13:25:17.471" v="831" actId="1036"/>
          <ac:spMkLst>
            <pc:docMk/>
            <pc:sldMk cId="0" sldId="287"/>
            <ac:spMk id="28676" creationId="{9B6C3000-47E9-D73E-1DAD-6F6BBAA37561}"/>
          </ac:spMkLst>
        </pc:spChg>
        <pc:spChg chg="del">
          <ac:chgData name="Natale, Luigi" userId="0bb35f83-ebdf-4526-ae9a-c3e8393a1d1b" providerId="ADAL" clId="{EEDE38B3-18E0-4F15-83F4-530232A01ED8}" dt="2023-01-17T10:32:19.467" v="110" actId="478"/>
          <ac:spMkLst>
            <pc:docMk/>
            <pc:sldMk cId="0" sldId="287"/>
            <ac:spMk id="28677" creationId="{EF860693-A5B1-3F67-3AEF-54A7354C2B2B}"/>
          </ac:spMkLst>
        </pc:spChg>
        <pc:picChg chg="mod">
          <ac:chgData name="Natale, Luigi" userId="0bb35f83-ebdf-4526-ae9a-c3e8393a1d1b" providerId="ADAL" clId="{EEDE38B3-18E0-4F15-83F4-530232A01ED8}" dt="2023-01-17T13:25:10.128" v="827" actId="1076"/>
          <ac:picMkLst>
            <pc:docMk/>
            <pc:sldMk cId="0" sldId="287"/>
            <ac:picMk id="28678" creationId="{9994E094-0D50-782A-0A29-33FE774BE0D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5:27.615" v="835" actId="1076"/>
        <pc:sldMkLst>
          <pc:docMk/>
          <pc:sldMk cId="0" sldId="288"/>
        </pc:sldMkLst>
        <pc:spChg chg="add mod">
          <ac:chgData name="Natale, Luigi" userId="0bb35f83-ebdf-4526-ae9a-c3e8393a1d1b" providerId="ADAL" clId="{EEDE38B3-18E0-4F15-83F4-530232A01ED8}" dt="2023-01-17T13:13:44.441" v="590"/>
          <ac:spMkLst>
            <pc:docMk/>
            <pc:sldMk cId="0" sldId="288"/>
            <ac:spMk id="2" creationId="{A8687820-ACF8-8D15-7722-FACFA84432B7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8"/>
            <ac:spMk id="29698" creationId="{A43E0EA3-96F9-4CD6-0B24-3A9ABD753739}"/>
          </ac:spMkLst>
        </pc:spChg>
        <pc:spChg chg="del">
          <ac:chgData name="Natale, Luigi" userId="0bb35f83-ebdf-4526-ae9a-c3e8393a1d1b" providerId="ADAL" clId="{EEDE38B3-18E0-4F15-83F4-530232A01ED8}" dt="2023-01-17T13:13:46.429" v="591" actId="478"/>
          <ac:spMkLst>
            <pc:docMk/>
            <pc:sldMk cId="0" sldId="288"/>
            <ac:spMk id="29699" creationId="{A2669664-E2F5-33E2-734F-4AF3D33FAF7D}"/>
          </ac:spMkLst>
        </pc:spChg>
        <pc:spChg chg="mod">
          <ac:chgData name="Natale, Luigi" userId="0bb35f83-ebdf-4526-ae9a-c3e8393a1d1b" providerId="ADAL" clId="{EEDE38B3-18E0-4F15-83F4-530232A01ED8}" dt="2023-01-17T13:25:24.851" v="834" actId="1076"/>
          <ac:spMkLst>
            <pc:docMk/>
            <pc:sldMk cId="0" sldId="288"/>
            <ac:spMk id="29700" creationId="{0E7E5157-77CC-F4B1-F551-6DB32D029051}"/>
          </ac:spMkLst>
        </pc:spChg>
        <pc:spChg chg="del">
          <ac:chgData name="Natale, Luigi" userId="0bb35f83-ebdf-4526-ae9a-c3e8393a1d1b" providerId="ADAL" clId="{EEDE38B3-18E0-4F15-83F4-530232A01ED8}" dt="2023-01-17T10:32:34.159" v="111" actId="478"/>
          <ac:spMkLst>
            <pc:docMk/>
            <pc:sldMk cId="0" sldId="288"/>
            <ac:spMk id="29701" creationId="{49D95324-2FD9-6144-5404-DE37CFDBEB37}"/>
          </ac:spMkLst>
        </pc:spChg>
        <pc:picChg chg="mod">
          <ac:chgData name="Natale, Luigi" userId="0bb35f83-ebdf-4526-ae9a-c3e8393a1d1b" providerId="ADAL" clId="{EEDE38B3-18E0-4F15-83F4-530232A01ED8}" dt="2023-01-17T13:25:27.615" v="835" actId="1076"/>
          <ac:picMkLst>
            <pc:docMk/>
            <pc:sldMk cId="0" sldId="288"/>
            <ac:picMk id="29702" creationId="{F7B4F519-4AD8-44B0-363E-104EF15CBA1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5:41.085" v="840" actId="6549"/>
        <pc:sldMkLst>
          <pc:docMk/>
          <pc:sldMk cId="0" sldId="289"/>
        </pc:sldMkLst>
        <pc:spChg chg="add mod">
          <ac:chgData name="Natale, Luigi" userId="0bb35f83-ebdf-4526-ae9a-c3e8393a1d1b" providerId="ADAL" clId="{EEDE38B3-18E0-4F15-83F4-530232A01ED8}" dt="2023-01-17T13:13:16.642" v="586"/>
          <ac:spMkLst>
            <pc:docMk/>
            <pc:sldMk cId="0" sldId="289"/>
            <ac:spMk id="2" creationId="{7AF355FB-E52B-CB3E-6516-A4993502F4E5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89"/>
            <ac:spMk id="30722" creationId="{9CEA6D5A-5F27-0B46-832E-BCC3D39B2D44}"/>
          </ac:spMkLst>
        </pc:spChg>
        <pc:spChg chg="del">
          <ac:chgData name="Natale, Luigi" userId="0bb35f83-ebdf-4526-ae9a-c3e8393a1d1b" providerId="ADAL" clId="{EEDE38B3-18E0-4F15-83F4-530232A01ED8}" dt="2023-01-17T13:13:19.465" v="587" actId="478"/>
          <ac:spMkLst>
            <pc:docMk/>
            <pc:sldMk cId="0" sldId="289"/>
            <ac:spMk id="30723" creationId="{2D120586-F2FB-BE53-B49C-5E012B2263B0}"/>
          </ac:spMkLst>
        </pc:spChg>
        <pc:spChg chg="mod">
          <ac:chgData name="Natale, Luigi" userId="0bb35f83-ebdf-4526-ae9a-c3e8393a1d1b" providerId="ADAL" clId="{EEDE38B3-18E0-4F15-83F4-530232A01ED8}" dt="2023-01-17T13:25:41.085" v="840" actId="6549"/>
          <ac:spMkLst>
            <pc:docMk/>
            <pc:sldMk cId="0" sldId="289"/>
            <ac:spMk id="30724" creationId="{E54B03E1-BC5D-7088-335F-CA99981E2E08}"/>
          </ac:spMkLst>
        </pc:spChg>
        <pc:spChg chg="del">
          <ac:chgData name="Natale, Luigi" userId="0bb35f83-ebdf-4526-ae9a-c3e8393a1d1b" providerId="ADAL" clId="{EEDE38B3-18E0-4F15-83F4-530232A01ED8}" dt="2023-01-17T10:32:39.465" v="112" actId="478"/>
          <ac:spMkLst>
            <pc:docMk/>
            <pc:sldMk cId="0" sldId="289"/>
            <ac:spMk id="30725" creationId="{3F2E591B-FB63-059A-CCD8-4BB4CA313BBF}"/>
          </ac:spMkLst>
        </pc:spChg>
      </pc:sldChg>
      <pc:sldChg chg="addSp delSp modSp mod modClrScheme chgLayout">
        <pc:chgData name="Natale, Luigi" userId="0bb35f83-ebdf-4526-ae9a-c3e8393a1d1b" providerId="ADAL" clId="{EEDE38B3-18E0-4F15-83F4-530232A01ED8}" dt="2023-01-17T13:25:57.478" v="845" actId="14100"/>
        <pc:sldMkLst>
          <pc:docMk/>
          <pc:sldMk cId="0" sldId="290"/>
        </pc:sldMkLst>
        <pc:spChg chg="add mod">
          <ac:chgData name="Natale, Luigi" userId="0bb35f83-ebdf-4526-ae9a-c3e8393a1d1b" providerId="ADAL" clId="{EEDE38B3-18E0-4F15-83F4-530232A01ED8}" dt="2023-01-17T13:13:09.232" v="584"/>
          <ac:spMkLst>
            <pc:docMk/>
            <pc:sldMk cId="0" sldId="290"/>
            <ac:spMk id="2" creationId="{F087C1DF-E5E1-2FB0-717F-75C5605A35BE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0"/>
            <ac:spMk id="31746" creationId="{9C291CA1-4315-A49F-9F6E-3C5D9A169E49}"/>
          </ac:spMkLst>
        </pc:spChg>
        <pc:spChg chg="mod">
          <ac:chgData name="Natale, Luigi" userId="0bb35f83-ebdf-4526-ae9a-c3e8393a1d1b" providerId="ADAL" clId="{EEDE38B3-18E0-4F15-83F4-530232A01ED8}" dt="2023-01-17T13:25:57.478" v="845" actId="14100"/>
          <ac:spMkLst>
            <pc:docMk/>
            <pc:sldMk cId="0" sldId="290"/>
            <ac:spMk id="31747" creationId="{2BB7A1E7-A9AD-A949-0B4F-CCCF737725B0}"/>
          </ac:spMkLst>
        </pc:spChg>
        <pc:spChg chg="del">
          <ac:chgData name="Natale, Luigi" userId="0bb35f83-ebdf-4526-ae9a-c3e8393a1d1b" providerId="ADAL" clId="{EEDE38B3-18E0-4F15-83F4-530232A01ED8}" dt="2023-01-17T13:13:11.225" v="585" actId="478"/>
          <ac:spMkLst>
            <pc:docMk/>
            <pc:sldMk cId="0" sldId="290"/>
            <ac:spMk id="31748" creationId="{92A5B4B8-3E4E-BB73-539A-A55D733F3655}"/>
          </ac:spMkLst>
        </pc:spChg>
        <pc:spChg chg="del">
          <ac:chgData name="Natale, Luigi" userId="0bb35f83-ebdf-4526-ae9a-c3e8393a1d1b" providerId="ADAL" clId="{EEDE38B3-18E0-4F15-83F4-530232A01ED8}" dt="2023-01-17T10:32:42.995" v="113" actId="478"/>
          <ac:spMkLst>
            <pc:docMk/>
            <pc:sldMk cId="0" sldId="290"/>
            <ac:spMk id="31749" creationId="{9A2BE840-D2D4-2856-8F8C-A3CF0583C620}"/>
          </ac:spMkLst>
        </pc:spChg>
        <pc:picChg chg="mod">
          <ac:chgData name="Natale, Luigi" userId="0bb35f83-ebdf-4526-ae9a-c3e8393a1d1b" providerId="ADAL" clId="{EEDE38B3-18E0-4F15-83F4-530232A01ED8}" dt="2023-01-17T13:25:51.661" v="842" actId="1076"/>
          <ac:picMkLst>
            <pc:docMk/>
            <pc:sldMk cId="0" sldId="290"/>
            <ac:picMk id="31750" creationId="{8115CAA2-FFA5-1062-E194-7C64FFDBEBB1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26:03.055" v="846" actId="1076"/>
        <pc:sldMkLst>
          <pc:docMk/>
          <pc:sldMk cId="0" sldId="291"/>
        </pc:sldMkLst>
        <pc:spChg chg="add mod">
          <ac:chgData name="Natale, Luigi" userId="0bb35f83-ebdf-4526-ae9a-c3e8393a1d1b" providerId="ADAL" clId="{EEDE38B3-18E0-4F15-83F4-530232A01ED8}" dt="2023-01-17T13:13:02.457" v="582"/>
          <ac:spMkLst>
            <pc:docMk/>
            <pc:sldMk cId="0" sldId="291"/>
            <ac:spMk id="2" creationId="{834DD920-7CD0-4552-3648-30FCF3A2F059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1"/>
            <ac:spMk id="32770" creationId="{0DB802BC-1AD1-CE28-2213-E876525923A7}"/>
          </ac:spMkLst>
        </pc:spChg>
        <pc:spChg chg="del">
          <ac:chgData name="Natale, Luigi" userId="0bb35f83-ebdf-4526-ae9a-c3e8393a1d1b" providerId="ADAL" clId="{EEDE38B3-18E0-4F15-83F4-530232A01ED8}" dt="2023-01-17T13:13:03.626" v="583" actId="478"/>
          <ac:spMkLst>
            <pc:docMk/>
            <pc:sldMk cId="0" sldId="291"/>
            <ac:spMk id="32771" creationId="{87DCF910-8DE1-A224-8F4F-91FF7BE8CAD8}"/>
          </ac:spMkLst>
        </pc:spChg>
        <pc:spChg chg="del">
          <ac:chgData name="Natale, Luigi" userId="0bb35f83-ebdf-4526-ae9a-c3e8393a1d1b" providerId="ADAL" clId="{EEDE38B3-18E0-4F15-83F4-530232A01ED8}" dt="2023-01-17T10:32:46.275" v="114" actId="478"/>
          <ac:spMkLst>
            <pc:docMk/>
            <pc:sldMk cId="0" sldId="291"/>
            <ac:spMk id="32772" creationId="{BC36745C-EDCF-143E-07C2-CBB4B53C08A2}"/>
          </ac:spMkLst>
        </pc:spChg>
        <pc:picChg chg="mod">
          <ac:chgData name="Natale, Luigi" userId="0bb35f83-ebdf-4526-ae9a-c3e8393a1d1b" providerId="ADAL" clId="{EEDE38B3-18E0-4F15-83F4-530232A01ED8}" dt="2023-01-17T13:26:03.055" v="846" actId="1076"/>
          <ac:picMkLst>
            <pc:docMk/>
            <pc:sldMk cId="0" sldId="291"/>
            <ac:picMk id="32773" creationId="{827C5752-BC08-CF4A-E03E-85B18153271A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19:10.628" v="887" actId="1035"/>
        <pc:sldMkLst>
          <pc:docMk/>
          <pc:sldMk cId="0" sldId="292"/>
        </pc:sldMkLst>
        <pc:spChg chg="add mod">
          <ac:chgData name="Natale, Luigi" userId="0bb35f83-ebdf-4526-ae9a-c3e8393a1d1b" providerId="ADAL" clId="{EEDE38B3-18E0-4F15-83F4-530232A01ED8}" dt="2023-01-17T13:12:55.808" v="580"/>
          <ac:spMkLst>
            <pc:docMk/>
            <pc:sldMk cId="0" sldId="292"/>
            <ac:spMk id="2" creationId="{10A2C2FE-073D-44CF-5C89-A9832BF16B49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2"/>
            <ac:spMk id="33794" creationId="{AB5A83E8-4919-B385-9C85-76B2BC0E0ED4}"/>
          </ac:spMkLst>
        </pc:spChg>
        <pc:spChg chg="del">
          <ac:chgData name="Natale, Luigi" userId="0bb35f83-ebdf-4526-ae9a-c3e8393a1d1b" providerId="ADAL" clId="{EEDE38B3-18E0-4F15-83F4-530232A01ED8}" dt="2023-01-17T13:12:57.540" v="581" actId="478"/>
          <ac:spMkLst>
            <pc:docMk/>
            <pc:sldMk cId="0" sldId="292"/>
            <ac:spMk id="33796" creationId="{2AB96758-E370-6410-AC40-EE5EC8424FCA}"/>
          </ac:spMkLst>
        </pc:spChg>
        <pc:spChg chg="mod">
          <ac:chgData name="Natale, Luigi" userId="0bb35f83-ebdf-4526-ae9a-c3e8393a1d1b" providerId="ADAL" clId="{EEDE38B3-18E0-4F15-83F4-530232A01ED8}" dt="2023-01-17T14:19:10.628" v="887" actId="1035"/>
          <ac:spMkLst>
            <pc:docMk/>
            <pc:sldMk cId="0" sldId="292"/>
            <ac:spMk id="33797" creationId="{633306EC-6833-FF1C-BCCE-8991E450981D}"/>
          </ac:spMkLst>
        </pc:spChg>
        <pc:spChg chg="mod">
          <ac:chgData name="Natale, Luigi" userId="0bb35f83-ebdf-4526-ae9a-c3e8393a1d1b" providerId="ADAL" clId="{EEDE38B3-18E0-4F15-83F4-530232A01ED8}" dt="2023-01-17T14:18:55.304" v="877" actId="14100"/>
          <ac:spMkLst>
            <pc:docMk/>
            <pc:sldMk cId="0" sldId="292"/>
            <ac:spMk id="33798" creationId="{82251C8F-F6AF-CD19-3E2B-905EEBE244C2}"/>
          </ac:spMkLst>
        </pc:spChg>
        <pc:spChg chg="del">
          <ac:chgData name="Natale, Luigi" userId="0bb35f83-ebdf-4526-ae9a-c3e8393a1d1b" providerId="ADAL" clId="{EEDE38B3-18E0-4F15-83F4-530232A01ED8}" dt="2023-01-17T10:35:48.062" v="115" actId="478"/>
          <ac:spMkLst>
            <pc:docMk/>
            <pc:sldMk cId="0" sldId="292"/>
            <ac:spMk id="33799" creationId="{94C0E0FB-22F8-6A3A-65DF-178891A9C223}"/>
          </ac:spMkLst>
        </pc:spChg>
        <pc:spChg chg="mod">
          <ac:chgData name="Natale, Luigi" userId="0bb35f83-ebdf-4526-ae9a-c3e8393a1d1b" providerId="ADAL" clId="{EEDE38B3-18E0-4F15-83F4-530232A01ED8}" dt="2023-01-17T14:18:29.585" v="867" actId="14100"/>
          <ac:spMkLst>
            <pc:docMk/>
            <pc:sldMk cId="0" sldId="292"/>
            <ac:spMk id="33800" creationId="{38DFDC41-16FD-B234-7661-CE9595E68914}"/>
          </ac:spMkLst>
        </pc:spChg>
        <pc:picChg chg="mod">
          <ac:chgData name="Natale, Luigi" userId="0bb35f83-ebdf-4526-ae9a-c3e8393a1d1b" providerId="ADAL" clId="{EEDE38B3-18E0-4F15-83F4-530232A01ED8}" dt="2023-01-17T14:18:32.965" v="868" actId="1076"/>
          <ac:picMkLst>
            <pc:docMk/>
            <pc:sldMk cId="0" sldId="292"/>
            <ac:picMk id="33801" creationId="{54C6A7B0-0930-CDC1-A57A-DE9DB56E5A5D}"/>
          </ac:picMkLst>
        </pc:picChg>
        <pc:picChg chg="mod">
          <ac:chgData name="Natale, Luigi" userId="0bb35f83-ebdf-4526-ae9a-c3e8393a1d1b" providerId="ADAL" clId="{EEDE38B3-18E0-4F15-83F4-530232A01ED8}" dt="2023-01-17T14:18:00.533" v="855" actId="1035"/>
          <ac:picMkLst>
            <pc:docMk/>
            <pc:sldMk cId="0" sldId="292"/>
            <ac:picMk id="33802" creationId="{4518B407-C351-D81F-80C3-23424DD628D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12:49.343" v="579" actId="478"/>
        <pc:sldMkLst>
          <pc:docMk/>
          <pc:sldMk cId="0" sldId="293"/>
        </pc:sldMkLst>
        <pc:spChg chg="add del mod">
          <ac:chgData name="Natale, Luigi" userId="0bb35f83-ebdf-4526-ae9a-c3e8393a1d1b" providerId="ADAL" clId="{EEDE38B3-18E0-4F15-83F4-530232A01ED8}" dt="2023-01-17T13:12:49.343" v="579" actId="478"/>
          <ac:spMkLst>
            <pc:docMk/>
            <pc:sldMk cId="0" sldId="293"/>
            <ac:spMk id="2" creationId="{4A6BA94E-6BDB-7B6D-178E-FC4722F2769F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3"/>
            <ac:spMk id="34818" creationId="{F11E45BF-132D-0412-12A5-BE43030EBEA6}"/>
          </ac:spMkLst>
        </pc:spChg>
        <pc:spChg chg="del">
          <ac:chgData name="Natale, Luigi" userId="0bb35f83-ebdf-4526-ae9a-c3e8393a1d1b" providerId="ADAL" clId="{EEDE38B3-18E0-4F15-83F4-530232A01ED8}" dt="2023-01-17T10:36:17.055" v="116" actId="478"/>
          <ac:spMkLst>
            <pc:docMk/>
            <pc:sldMk cId="0" sldId="293"/>
            <ac:spMk id="34819" creationId="{9C29C051-E939-2838-8033-5416A52E5687}"/>
          </ac:spMkLst>
        </pc:spChg>
      </pc:sldChg>
      <pc:sldChg chg="addSp delSp modSp mod modClrScheme chgLayout">
        <pc:chgData name="Natale, Luigi" userId="0bb35f83-ebdf-4526-ae9a-c3e8393a1d1b" providerId="ADAL" clId="{EEDE38B3-18E0-4F15-83F4-530232A01ED8}" dt="2023-01-17T14:20:08.741" v="912" actId="1036"/>
        <pc:sldMkLst>
          <pc:docMk/>
          <pc:sldMk cId="0" sldId="294"/>
        </pc:sldMkLst>
        <pc:spChg chg="add mod">
          <ac:chgData name="Natale, Luigi" userId="0bb35f83-ebdf-4526-ae9a-c3e8393a1d1b" providerId="ADAL" clId="{EEDE38B3-18E0-4F15-83F4-530232A01ED8}" dt="2023-01-17T13:12:44.484" v="577"/>
          <ac:spMkLst>
            <pc:docMk/>
            <pc:sldMk cId="0" sldId="294"/>
            <ac:spMk id="2" creationId="{0C2C6F7C-6DB2-0D8F-E890-D996406570E6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4"/>
            <ac:spMk id="35842" creationId="{17637A95-DA6F-BFE8-CE7D-0EA292BF9ABC}"/>
          </ac:spMkLst>
        </pc:spChg>
        <pc:spChg chg="mod">
          <ac:chgData name="Natale, Luigi" userId="0bb35f83-ebdf-4526-ae9a-c3e8393a1d1b" providerId="ADAL" clId="{EEDE38B3-18E0-4F15-83F4-530232A01ED8}" dt="2023-01-17T14:19:57.958" v="911" actId="14100"/>
          <ac:spMkLst>
            <pc:docMk/>
            <pc:sldMk cId="0" sldId="294"/>
            <ac:spMk id="35843" creationId="{F807AD9F-7A9A-A033-A7C6-6B06A2DE8339}"/>
          </ac:spMkLst>
        </pc:spChg>
        <pc:spChg chg="del">
          <ac:chgData name="Natale, Luigi" userId="0bb35f83-ebdf-4526-ae9a-c3e8393a1d1b" providerId="ADAL" clId="{EEDE38B3-18E0-4F15-83F4-530232A01ED8}" dt="2023-01-17T13:12:45.831" v="578" actId="478"/>
          <ac:spMkLst>
            <pc:docMk/>
            <pc:sldMk cId="0" sldId="294"/>
            <ac:spMk id="35844" creationId="{B91174CD-F868-775A-F35C-16F5C023F642}"/>
          </ac:spMkLst>
        </pc:spChg>
        <pc:spChg chg="mod">
          <ac:chgData name="Natale, Luigi" userId="0bb35f83-ebdf-4526-ae9a-c3e8393a1d1b" providerId="ADAL" clId="{EEDE38B3-18E0-4F15-83F4-530232A01ED8}" dt="2023-01-17T14:20:08.741" v="912" actId="1036"/>
          <ac:spMkLst>
            <pc:docMk/>
            <pc:sldMk cId="0" sldId="294"/>
            <ac:spMk id="35845" creationId="{B560F0ED-2978-0B29-D99C-F0C780E5E01B}"/>
          </ac:spMkLst>
        </pc:spChg>
        <pc:spChg chg="del">
          <ac:chgData name="Natale, Luigi" userId="0bb35f83-ebdf-4526-ae9a-c3e8393a1d1b" providerId="ADAL" clId="{EEDE38B3-18E0-4F15-83F4-530232A01ED8}" dt="2023-01-17T10:44:07.632" v="117" actId="478"/>
          <ac:spMkLst>
            <pc:docMk/>
            <pc:sldMk cId="0" sldId="294"/>
            <ac:spMk id="35846" creationId="{955FB7F8-01C5-C43D-E358-6A08E600B02E}"/>
          </ac:spMkLst>
        </pc:spChg>
        <pc:picChg chg="mod">
          <ac:chgData name="Natale, Luigi" userId="0bb35f83-ebdf-4526-ae9a-c3e8393a1d1b" providerId="ADAL" clId="{EEDE38B3-18E0-4F15-83F4-530232A01ED8}" dt="2023-01-17T14:19:38.924" v="903" actId="1035"/>
          <ac:picMkLst>
            <pc:docMk/>
            <pc:sldMk cId="0" sldId="294"/>
            <ac:picMk id="35847" creationId="{F3E1E746-1327-24B4-C00F-F30F79EE6A40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0:25.040" v="918" actId="1076"/>
        <pc:sldMkLst>
          <pc:docMk/>
          <pc:sldMk cId="0" sldId="295"/>
        </pc:sldMkLst>
        <pc:spChg chg="add mod">
          <ac:chgData name="Natale, Luigi" userId="0bb35f83-ebdf-4526-ae9a-c3e8393a1d1b" providerId="ADAL" clId="{EEDE38B3-18E0-4F15-83F4-530232A01ED8}" dt="2023-01-17T13:12:33.587" v="575"/>
          <ac:spMkLst>
            <pc:docMk/>
            <pc:sldMk cId="0" sldId="295"/>
            <ac:spMk id="2" creationId="{2EA01C98-DC53-5C23-FFB5-3C6B82FE5B9C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5"/>
            <ac:spMk id="36866" creationId="{EE18A67C-E3BB-DB4C-CDE9-6D04B0AFC231}"/>
          </ac:spMkLst>
        </pc:spChg>
        <pc:spChg chg="del">
          <ac:chgData name="Natale, Luigi" userId="0bb35f83-ebdf-4526-ae9a-c3e8393a1d1b" providerId="ADAL" clId="{EEDE38B3-18E0-4F15-83F4-530232A01ED8}" dt="2023-01-17T13:12:35.861" v="576" actId="478"/>
          <ac:spMkLst>
            <pc:docMk/>
            <pc:sldMk cId="0" sldId="295"/>
            <ac:spMk id="36867" creationId="{7F2E506F-2A72-25DD-D91E-BE4FAAEA115A}"/>
          </ac:spMkLst>
        </pc:spChg>
        <pc:spChg chg="mod">
          <ac:chgData name="Natale, Luigi" userId="0bb35f83-ebdf-4526-ae9a-c3e8393a1d1b" providerId="ADAL" clId="{EEDE38B3-18E0-4F15-83F4-530232A01ED8}" dt="2023-01-17T14:20:23.836" v="917" actId="14100"/>
          <ac:spMkLst>
            <pc:docMk/>
            <pc:sldMk cId="0" sldId="295"/>
            <ac:spMk id="36868" creationId="{B07F5BE4-1582-E176-3E27-5A582C61614F}"/>
          </ac:spMkLst>
        </pc:spChg>
        <pc:spChg chg="del mod">
          <ac:chgData name="Natale, Luigi" userId="0bb35f83-ebdf-4526-ae9a-c3e8393a1d1b" providerId="ADAL" clId="{EEDE38B3-18E0-4F15-83F4-530232A01ED8}" dt="2023-01-17T10:50:03.082" v="119" actId="478"/>
          <ac:spMkLst>
            <pc:docMk/>
            <pc:sldMk cId="0" sldId="295"/>
            <ac:spMk id="36869" creationId="{6D4D2645-7D44-B7DA-A24D-83A7A62E7A48}"/>
          </ac:spMkLst>
        </pc:spChg>
        <pc:picChg chg="mod">
          <ac:chgData name="Natale, Luigi" userId="0bb35f83-ebdf-4526-ae9a-c3e8393a1d1b" providerId="ADAL" clId="{EEDE38B3-18E0-4F15-83F4-530232A01ED8}" dt="2023-01-17T14:20:25.040" v="918" actId="1076"/>
          <ac:picMkLst>
            <pc:docMk/>
            <pc:sldMk cId="0" sldId="295"/>
            <ac:picMk id="36870" creationId="{854A7CC9-7811-C46D-E350-99EACDF506F1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0:54.973" v="927" actId="732"/>
        <pc:sldMkLst>
          <pc:docMk/>
          <pc:sldMk cId="0" sldId="296"/>
        </pc:sldMkLst>
        <pc:spChg chg="add mod">
          <ac:chgData name="Natale, Luigi" userId="0bb35f83-ebdf-4526-ae9a-c3e8393a1d1b" providerId="ADAL" clId="{EEDE38B3-18E0-4F15-83F4-530232A01ED8}" dt="2023-01-17T13:12:25.383" v="573"/>
          <ac:spMkLst>
            <pc:docMk/>
            <pc:sldMk cId="0" sldId="296"/>
            <ac:spMk id="2" creationId="{7BB473C5-FE53-6DAF-52BD-203A394D308D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6"/>
            <ac:spMk id="37890" creationId="{3E909802-266B-20C5-AC52-F58C6F10C3B0}"/>
          </ac:spMkLst>
        </pc:spChg>
        <pc:spChg chg="del">
          <ac:chgData name="Natale, Luigi" userId="0bb35f83-ebdf-4526-ae9a-c3e8393a1d1b" providerId="ADAL" clId="{EEDE38B3-18E0-4F15-83F4-530232A01ED8}" dt="2023-01-17T13:12:26.859" v="574" actId="478"/>
          <ac:spMkLst>
            <pc:docMk/>
            <pc:sldMk cId="0" sldId="296"/>
            <ac:spMk id="37891" creationId="{6A1EFA23-1370-4FDF-BBD1-7E5ECB305989}"/>
          </ac:spMkLst>
        </pc:spChg>
        <pc:spChg chg="mod">
          <ac:chgData name="Natale, Luigi" userId="0bb35f83-ebdf-4526-ae9a-c3e8393a1d1b" providerId="ADAL" clId="{EEDE38B3-18E0-4F15-83F4-530232A01ED8}" dt="2023-01-17T14:20:35.427" v="922" actId="1035"/>
          <ac:spMkLst>
            <pc:docMk/>
            <pc:sldMk cId="0" sldId="296"/>
            <ac:spMk id="37892" creationId="{9905F149-91CE-6F5C-6DD0-548E17C2143A}"/>
          </ac:spMkLst>
        </pc:spChg>
        <pc:spChg chg="del">
          <ac:chgData name="Natale, Luigi" userId="0bb35f83-ebdf-4526-ae9a-c3e8393a1d1b" providerId="ADAL" clId="{EEDE38B3-18E0-4F15-83F4-530232A01ED8}" dt="2023-01-17T10:50:07.125" v="120" actId="478"/>
          <ac:spMkLst>
            <pc:docMk/>
            <pc:sldMk cId="0" sldId="296"/>
            <ac:spMk id="37893" creationId="{F36AFBCD-14A1-5789-D0FA-47CEBDAD380C}"/>
          </ac:spMkLst>
        </pc:spChg>
        <pc:picChg chg="mod">
          <ac:chgData name="Natale, Luigi" userId="0bb35f83-ebdf-4526-ae9a-c3e8393a1d1b" providerId="ADAL" clId="{EEDE38B3-18E0-4F15-83F4-530232A01ED8}" dt="2023-01-17T14:20:54.973" v="927" actId="732"/>
          <ac:picMkLst>
            <pc:docMk/>
            <pc:sldMk cId="0" sldId="296"/>
            <ac:picMk id="37894" creationId="{B1AAA943-7AC6-94F9-9405-660D64BFDD8C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1:25.563" v="939" actId="1076"/>
        <pc:sldMkLst>
          <pc:docMk/>
          <pc:sldMk cId="0" sldId="297"/>
        </pc:sldMkLst>
        <pc:spChg chg="add mod">
          <ac:chgData name="Natale, Luigi" userId="0bb35f83-ebdf-4526-ae9a-c3e8393a1d1b" providerId="ADAL" clId="{EEDE38B3-18E0-4F15-83F4-530232A01ED8}" dt="2023-01-17T13:12:19.069" v="571"/>
          <ac:spMkLst>
            <pc:docMk/>
            <pc:sldMk cId="0" sldId="297"/>
            <ac:spMk id="2" creationId="{6231BC78-62E4-7F4B-EF2F-A3F4AD86F8C2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7"/>
            <ac:spMk id="38914" creationId="{7F97CA01-1AE1-4D74-9217-4B7310495FFA}"/>
          </ac:spMkLst>
        </pc:spChg>
        <pc:spChg chg="del">
          <ac:chgData name="Natale, Luigi" userId="0bb35f83-ebdf-4526-ae9a-c3e8393a1d1b" providerId="ADAL" clId="{EEDE38B3-18E0-4F15-83F4-530232A01ED8}" dt="2023-01-17T13:12:20.491" v="572" actId="478"/>
          <ac:spMkLst>
            <pc:docMk/>
            <pc:sldMk cId="0" sldId="297"/>
            <ac:spMk id="38915" creationId="{8E535085-6956-38B9-5B2C-FD06E52FAA61}"/>
          </ac:spMkLst>
        </pc:spChg>
        <pc:spChg chg="mod">
          <ac:chgData name="Natale, Luigi" userId="0bb35f83-ebdf-4526-ae9a-c3e8393a1d1b" providerId="ADAL" clId="{EEDE38B3-18E0-4F15-83F4-530232A01ED8}" dt="2023-01-17T14:21:01.723" v="930" actId="14100"/>
          <ac:spMkLst>
            <pc:docMk/>
            <pc:sldMk cId="0" sldId="297"/>
            <ac:spMk id="38916" creationId="{E793028F-AC23-8D78-42CE-68A1F0B1EFD5}"/>
          </ac:spMkLst>
        </pc:spChg>
        <pc:spChg chg="del">
          <ac:chgData name="Natale, Luigi" userId="0bb35f83-ebdf-4526-ae9a-c3e8393a1d1b" providerId="ADAL" clId="{EEDE38B3-18E0-4F15-83F4-530232A01ED8}" dt="2023-01-17T10:50:10.441" v="121" actId="478"/>
          <ac:spMkLst>
            <pc:docMk/>
            <pc:sldMk cId="0" sldId="297"/>
            <ac:spMk id="38917" creationId="{5492428B-DA18-FE12-860A-D1031E2FCBE7}"/>
          </ac:spMkLst>
        </pc:spChg>
        <pc:picChg chg="mod">
          <ac:chgData name="Natale, Luigi" userId="0bb35f83-ebdf-4526-ae9a-c3e8393a1d1b" providerId="ADAL" clId="{EEDE38B3-18E0-4F15-83F4-530232A01ED8}" dt="2023-01-17T14:21:25.563" v="939" actId="1076"/>
          <ac:picMkLst>
            <pc:docMk/>
            <pc:sldMk cId="0" sldId="297"/>
            <ac:picMk id="38918" creationId="{B23FA956-061E-DCF5-0937-E7EA740C4C1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3:49.154" v="1001" actId="1076"/>
        <pc:sldMkLst>
          <pc:docMk/>
          <pc:sldMk cId="0" sldId="298"/>
        </pc:sldMkLst>
        <pc:spChg chg="add mod">
          <ac:chgData name="Natale, Luigi" userId="0bb35f83-ebdf-4526-ae9a-c3e8393a1d1b" providerId="ADAL" clId="{EEDE38B3-18E0-4F15-83F4-530232A01ED8}" dt="2023-01-17T13:12:10.386" v="569"/>
          <ac:spMkLst>
            <pc:docMk/>
            <pc:sldMk cId="0" sldId="298"/>
            <ac:spMk id="2" creationId="{D2DB51DA-A2AA-6186-09E7-E8CBD565042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8"/>
            <ac:spMk id="39938" creationId="{548122C4-88EF-59D1-E3F3-89742EECC4B9}"/>
          </ac:spMkLst>
        </pc:spChg>
        <pc:spChg chg="del">
          <ac:chgData name="Natale, Luigi" userId="0bb35f83-ebdf-4526-ae9a-c3e8393a1d1b" providerId="ADAL" clId="{EEDE38B3-18E0-4F15-83F4-530232A01ED8}" dt="2023-01-17T13:12:12.217" v="570" actId="478"/>
          <ac:spMkLst>
            <pc:docMk/>
            <pc:sldMk cId="0" sldId="298"/>
            <ac:spMk id="39939" creationId="{EB773927-B922-BA50-16F6-06839C420AC7}"/>
          </ac:spMkLst>
        </pc:spChg>
        <pc:spChg chg="mod">
          <ac:chgData name="Natale, Luigi" userId="0bb35f83-ebdf-4526-ae9a-c3e8393a1d1b" providerId="ADAL" clId="{EEDE38B3-18E0-4F15-83F4-530232A01ED8}" dt="2023-01-17T14:21:55.700" v="954" actId="1076"/>
          <ac:spMkLst>
            <pc:docMk/>
            <pc:sldMk cId="0" sldId="298"/>
            <ac:spMk id="39940" creationId="{C84B9613-AA6B-25AC-D58C-8E932FC6723B}"/>
          </ac:spMkLst>
        </pc:spChg>
        <pc:spChg chg="del">
          <ac:chgData name="Natale, Luigi" userId="0bb35f83-ebdf-4526-ae9a-c3e8393a1d1b" providerId="ADAL" clId="{EEDE38B3-18E0-4F15-83F4-530232A01ED8}" dt="2023-01-17T10:50:14.282" v="122" actId="478"/>
          <ac:spMkLst>
            <pc:docMk/>
            <pc:sldMk cId="0" sldId="298"/>
            <ac:spMk id="39941" creationId="{299671D0-FDB8-D5D6-C5B8-5F02639FBB0F}"/>
          </ac:spMkLst>
        </pc:spChg>
        <pc:picChg chg="mod">
          <ac:chgData name="Natale, Luigi" userId="0bb35f83-ebdf-4526-ae9a-c3e8393a1d1b" providerId="ADAL" clId="{EEDE38B3-18E0-4F15-83F4-530232A01ED8}" dt="2023-01-17T14:23:49.154" v="1001" actId="1076"/>
          <ac:picMkLst>
            <pc:docMk/>
            <pc:sldMk cId="0" sldId="298"/>
            <ac:picMk id="39942" creationId="{091B8889-9A7E-669B-4BCD-8589697802C8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3:41.494" v="1000" actId="1076"/>
        <pc:sldMkLst>
          <pc:docMk/>
          <pc:sldMk cId="0" sldId="299"/>
        </pc:sldMkLst>
        <pc:spChg chg="add mod">
          <ac:chgData name="Natale, Luigi" userId="0bb35f83-ebdf-4526-ae9a-c3e8393a1d1b" providerId="ADAL" clId="{EEDE38B3-18E0-4F15-83F4-530232A01ED8}" dt="2023-01-17T13:12:01.410" v="567"/>
          <ac:spMkLst>
            <pc:docMk/>
            <pc:sldMk cId="0" sldId="299"/>
            <ac:spMk id="2" creationId="{9D0AA573-64AA-D945-1505-93DC25B2F9CF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299"/>
            <ac:spMk id="40962" creationId="{69C32B9C-9C99-4AEE-9E0F-91D810C12963}"/>
          </ac:spMkLst>
        </pc:spChg>
        <pc:spChg chg="del">
          <ac:chgData name="Natale, Luigi" userId="0bb35f83-ebdf-4526-ae9a-c3e8393a1d1b" providerId="ADAL" clId="{EEDE38B3-18E0-4F15-83F4-530232A01ED8}" dt="2023-01-17T13:12:02.959" v="568" actId="478"/>
          <ac:spMkLst>
            <pc:docMk/>
            <pc:sldMk cId="0" sldId="299"/>
            <ac:spMk id="40963" creationId="{D52320C2-27CE-4784-E0F3-C47F00B37896}"/>
          </ac:spMkLst>
        </pc:spChg>
        <pc:spChg chg="mod">
          <ac:chgData name="Natale, Luigi" userId="0bb35f83-ebdf-4526-ae9a-c3e8393a1d1b" providerId="ADAL" clId="{EEDE38B3-18E0-4F15-83F4-530232A01ED8}" dt="2023-01-17T14:22:12.238" v="962" actId="1036"/>
          <ac:spMkLst>
            <pc:docMk/>
            <pc:sldMk cId="0" sldId="299"/>
            <ac:spMk id="40964" creationId="{F205BF3D-E4D4-BBFA-CA89-5F16B75F5413}"/>
          </ac:spMkLst>
        </pc:spChg>
        <pc:spChg chg="del">
          <ac:chgData name="Natale, Luigi" userId="0bb35f83-ebdf-4526-ae9a-c3e8393a1d1b" providerId="ADAL" clId="{EEDE38B3-18E0-4F15-83F4-530232A01ED8}" dt="2023-01-17T10:50:17.204" v="123" actId="478"/>
          <ac:spMkLst>
            <pc:docMk/>
            <pc:sldMk cId="0" sldId="299"/>
            <ac:spMk id="40965" creationId="{2F6CF021-9FDD-4D17-5E39-9F39C64B6EEF}"/>
          </ac:spMkLst>
        </pc:spChg>
        <pc:picChg chg="mod">
          <ac:chgData name="Natale, Luigi" userId="0bb35f83-ebdf-4526-ae9a-c3e8393a1d1b" providerId="ADAL" clId="{EEDE38B3-18E0-4F15-83F4-530232A01ED8}" dt="2023-01-17T14:23:41.494" v="1000" actId="1076"/>
          <ac:picMkLst>
            <pc:docMk/>
            <pc:sldMk cId="0" sldId="299"/>
            <ac:picMk id="40966" creationId="{28AEEF33-B66A-D843-F3DB-9C86773DEF6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3:37.228" v="999" actId="1076"/>
        <pc:sldMkLst>
          <pc:docMk/>
          <pc:sldMk cId="0" sldId="300"/>
        </pc:sldMkLst>
        <pc:spChg chg="add mod">
          <ac:chgData name="Natale, Luigi" userId="0bb35f83-ebdf-4526-ae9a-c3e8393a1d1b" providerId="ADAL" clId="{EEDE38B3-18E0-4F15-83F4-530232A01ED8}" dt="2023-01-17T13:11:54.522" v="565"/>
          <ac:spMkLst>
            <pc:docMk/>
            <pc:sldMk cId="0" sldId="300"/>
            <ac:spMk id="2" creationId="{A51787B6-3C82-52AB-4941-5372F5E9211A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0"/>
            <ac:spMk id="41986" creationId="{E86E4261-1C1C-C80C-B9A2-55486FE77131}"/>
          </ac:spMkLst>
        </pc:spChg>
        <pc:spChg chg="del">
          <ac:chgData name="Natale, Luigi" userId="0bb35f83-ebdf-4526-ae9a-c3e8393a1d1b" providerId="ADAL" clId="{EEDE38B3-18E0-4F15-83F4-530232A01ED8}" dt="2023-01-17T13:11:55.960" v="566" actId="478"/>
          <ac:spMkLst>
            <pc:docMk/>
            <pc:sldMk cId="0" sldId="300"/>
            <ac:spMk id="41987" creationId="{65C2409F-6104-C16D-FB51-42232714C2CB}"/>
          </ac:spMkLst>
        </pc:spChg>
        <pc:spChg chg="mod">
          <ac:chgData name="Natale, Luigi" userId="0bb35f83-ebdf-4526-ae9a-c3e8393a1d1b" providerId="ADAL" clId="{EEDE38B3-18E0-4F15-83F4-530232A01ED8}" dt="2023-01-17T14:22:39.886" v="975" actId="14100"/>
          <ac:spMkLst>
            <pc:docMk/>
            <pc:sldMk cId="0" sldId="300"/>
            <ac:spMk id="41988" creationId="{52E730AF-E50B-8225-2490-F4ECC1556E8B}"/>
          </ac:spMkLst>
        </pc:spChg>
        <pc:spChg chg="del">
          <ac:chgData name="Natale, Luigi" userId="0bb35f83-ebdf-4526-ae9a-c3e8393a1d1b" providerId="ADAL" clId="{EEDE38B3-18E0-4F15-83F4-530232A01ED8}" dt="2023-01-17T10:50:20.058" v="124" actId="478"/>
          <ac:spMkLst>
            <pc:docMk/>
            <pc:sldMk cId="0" sldId="300"/>
            <ac:spMk id="41989" creationId="{882B4400-F6AA-F0B2-06C8-E48C4C68FC0B}"/>
          </ac:spMkLst>
        </pc:spChg>
        <pc:picChg chg="mod">
          <ac:chgData name="Natale, Luigi" userId="0bb35f83-ebdf-4526-ae9a-c3e8393a1d1b" providerId="ADAL" clId="{EEDE38B3-18E0-4F15-83F4-530232A01ED8}" dt="2023-01-17T14:23:37.228" v="999" actId="1076"/>
          <ac:picMkLst>
            <pc:docMk/>
            <pc:sldMk cId="0" sldId="300"/>
            <ac:picMk id="41990" creationId="{0A3CC4A3-6580-03ED-7E69-23E7FA973BA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3:33.449" v="998" actId="1076"/>
        <pc:sldMkLst>
          <pc:docMk/>
          <pc:sldMk cId="0" sldId="301"/>
        </pc:sldMkLst>
        <pc:spChg chg="add mod">
          <ac:chgData name="Natale, Luigi" userId="0bb35f83-ebdf-4526-ae9a-c3e8393a1d1b" providerId="ADAL" clId="{EEDE38B3-18E0-4F15-83F4-530232A01ED8}" dt="2023-01-17T13:11:46.290" v="563"/>
          <ac:spMkLst>
            <pc:docMk/>
            <pc:sldMk cId="0" sldId="301"/>
            <ac:spMk id="2" creationId="{1F4E9286-F320-A495-078F-CFEF777081E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1"/>
            <ac:spMk id="43010" creationId="{A6101582-CC7A-7F40-C581-0EB539F17D47}"/>
          </ac:spMkLst>
        </pc:spChg>
        <pc:spChg chg="del">
          <ac:chgData name="Natale, Luigi" userId="0bb35f83-ebdf-4526-ae9a-c3e8393a1d1b" providerId="ADAL" clId="{EEDE38B3-18E0-4F15-83F4-530232A01ED8}" dt="2023-01-17T13:11:48.104" v="564" actId="478"/>
          <ac:spMkLst>
            <pc:docMk/>
            <pc:sldMk cId="0" sldId="301"/>
            <ac:spMk id="43011" creationId="{3AA625E6-B1D6-FD73-2079-5D72BDA65C8B}"/>
          </ac:spMkLst>
        </pc:spChg>
        <pc:spChg chg="mod">
          <ac:chgData name="Natale, Luigi" userId="0bb35f83-ebdf-4526-ae9a-c3e8393a1d1b" providerId="ADAL" clId="{EEDE38B3-18E0-4F15-83F4-530232A01ED8}" dt="2023-01-17T14:23:02.287" v="986" actId="1035"/>
          <ac:spMkLst>
            <pc:docMk/>
            <pc:sldMk cId="0" sldId="301"/>
            <ac:spMk id="43012" creationId="{235BD687-54F0-6E05-05FC-6A0201F472B6}"/>
          </ac:spMkLst>
        </pc:spChg>
        <pc:spChg chg="del">
          <ac:chgData name="Natale, Luigi" userId="0bb35f83-ebdf-4526-ae9a-c3e8393a1d1b" providerId="ADAL" clId="{EEDE38B3-18E0-4F15-83F4-530232A01ED8}" dt="2023-01-17T10:50:22.721" v="125" actId="478"/>
          <ac:spMkLst>
            <pc:docMk/>
            <pc:sldMk cId="0" sldId="301"/>
            <ac:spMk id="43013" creationId="{C50EC9F0-BD48-6838-A613-5E4C9B26DD6C}"/>
          </ac:spMkLst>
        </pc:spChg>
        <pc:picChg chg="mod">
          <ac:chgData name="Natale, Luigi" userId="0bb35f83-ebdf-4526-ae9a-c3e8393a1d1b" providerId="ADAL" clId="{EEDE38B3-18E0-4F15-83F4-530232A01ED8}" dt="2023-01-17T14:23:33.449" v="998" actId="1076"/>
          <ac:picMkLst>
            <pc:docMk/>
            <pc:sldMk cId="0" sldId="301"/>
            <ac:picMk id="43014" creationId="{3A889FEB-F939-1282-1637-4022AC0204CC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4:38.353" v="1023" actId="1076"/>
        <pc:sldMkLst>
          <pc:docMk/>
          <pc:sldMk cId="0" sldId="302"/>
        </pc:sldMkLst>
        <pc:spChg chg="add mod">
          <ac:chgData name="Natale, Luigi" userId="0bb35f83-ebdf-4526-ae9a-c3e8393a1d1b" providerId="ADAL" clId="{EEDE38B3-18E0-4F15-83F4-530232A01ED8}" dt="2023-01-17T13:11:39.062" v="562" actId="6549"/>
          <ac:spMkLst>
            <pc:docMk/>
            <pc:sldMk cId="0" sldId="302"/>
            <ac:spMk id="2" creationId="{ABCA7ADD-04F9-70C3-256D-862ADEA953AA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2"/>
            <ac:spMk id="44034" creationId="{0C7F0B90-8564-0955-28CD-962F5B50D78F}"/>
          </ac:spMkLst>
        </pc:spChg>
        <pc:spChg chg="del">
          <ac:chgData name="Natale, Luigi" userId="0bb35f83-ebdf-4526-ae9a-c3e8393a1d1b" providerId="ADAL" clId="{EEDE38B3-18E0-4F15-83F4-530232A01ED8}" dt="2023-01-17T13:11:34.341" v="559" actId="478"/>
          <ac:spMkLst>
            <pc:docMk/>
            <pc:sldMk cId="0" sldId="302"/>
            <ac:spMk id="44035" creationId="{C5A9AB2E-8D0F-7021-D2DE-F404FF25F302}"/>
          </ac:spMkLst>
        </pc:spChg>
        <pc:spChg chg="mod">
          <ac:chgData name="Natale, Luigi" userId="0bb35f83-ebdf-4526-ae9a-c3e8393a1d1b" providerId="ADAL" clId="{EEDE38B3-18E0-4F15-83F4-530232A01ED8}" dt="2023-01-17T14:24:05.414" v="1007" actId="1035"/>
          <ac:spMkLst>
            <pc:docMk/>
            <pc:sldMk cId="0" sldId="302"/>
            <ac:spMk id="44036" creationId="{B40243D2-6859-7818-DC4B-D0D20C843760}"/>
          </ac:spMkLst>
        </pc:spChg>
        <pc:spChg chg="del">
          <ac:chgData name="Natale, Luigi" userId="0bb35f83-ebdf-4526-ae9a-c3e8393a1d1b" providerId="ADAL" clId="{EEDE38B3-18E0-4F15-83F4-530232A01ED8}" dt="2023-01-17T10:50:27.081" v="126" actId="478"/>
          <ac:spMkLst>
            <pc:docMk/>
            <pc:sldMk cId="0" sldId="302"/>
            <ac:spMk id="44037" creationId="{8E12BF0F-D064-FCF3-F431-F5BC10250FFC}"/>
          </ac:spMkLst>
        </pc:spChg>
        <pc:picChg chg="mod">
          <ac:chgData name="Natale, Luigi" userId="0bb35f83-ebdf-4526-ae9a-c3e8393a1d1b" providerId="ADAL" clId="{EEDE38B3-18E0-4F15-83F4-530232A01ED8}" dt="2023-01-17T14:24:38.353" v="1023" actId="1076"/>
          <ac:picMkLst>
            <pc:docMk/>
            <pc:sldMk cId="0" sldId="302"/>
            <ac:picMk id="44038" creationId="{A8F09C8E-A55A-4326-80B6-911A8A3B6679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6:39.820" v="1057" actId="1076"/>
        <pc:sldMkLst>
          <pc:docMk/>
          <pc:sldMk cId="0" sldId="303"/>
        </pc:sldMkLst>
        <pc:spChg chg="add mod">
          <ac:chgData name="Natale, Luigi" userId="0bb35f83-ebdf-4526-ae9a-c3e8393a1d1b" providerId="ADAL" clId="{EEDE38B3-18E0-4F15-83F4-530232A01ED8}" dt="2023-01-17T13:11:20.598" v="555"/>
          <ac:spMkLst>
            <pc:docMk/>
            <pc:sldMk cId="0" sldId="303"/>
            <ac:spMk id="2" creationId="{A0887331-DE74-853B-C412-726CC78DF8D5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3"/>
            <ac:spMk id="46082" creationId="{6A01D678-79E6-58C0-DDD8-317B1F0D9105}"/>
          </ac:spMkLst>
        </pc:spChg>
        <pc:spChg chg="del">
          <ac:chgData name="Natale, Luigi" userId="0bb35f83-ebdf-4526-ae9a-c3e8393a1d1b" providerId="ADAL" clId="{EEDE38B3-18E0-4F15-83F4-530232A01ED8}" dt="2023-01-17T13:11:22.635" v="556" actId="478"/>
          <ac:spMkLst>
            <pc:docMk/>
            <pc:sldMk cId="0" sldId="303"/>
            <ac:spMk id="46083" creationId="{AC7C1067-0B4A-D1F6-4CC9-6348C9C26D67}"/>
          </ac:spMkLst>
        </pc:spChg>
        <pc:spChg chg="del">
          <ac:chgData name="Natale, Luigi" userId="0bb35f83-ebdf-4526-ae9a-c3e8393a1d1b" providerId="ADAL" clId="{EEDE38B3-18E0-4F15-83F4-530232A01ED8}" dt="2023-01-17T10:50:32.633" v="128" actId="478"/>
          <ac:spMkLst>
            <pc:docMk/>
            <pc:sldMk cId="0" sldId="303"/>
            <ac:spMk id="46084" creationId="{D427994B-484A-8642-D2FD-2A165AFD58D0}"/>
          </ac:spMkLst>
        </pc:spChg>
        <pc:picChg chg="add mod">
          <ac:chgData name="Natale, Luigi" userId="0bb35f83-ebdf-4526-ae9a-c3e8393a1d1b" providerId="ADAL" clId="{EEDE38B3-18E0-4F15-83F4-530232A01ED8}" dt="2023-01-17T14:26:39.820" v="1057" actId="1076"/>
          <ac:picMkLst>
            <pc:docMk/>
            <pc:sldMk cId="0" sldId="303"/>
            <ac:picMk id="3" creationId="{06EC0F01-322B-FCA4-02E4-AA14838258DE}"/>
          </ac:picMkLst>
        </pc:picChg>
        <pc:picChg chg="mod">
          <ac:chgData name="Natale, Luigi" userId="0bb35f83-ebdf-4526-ae9a-c3e8393a1d1b" providerId="ADAL" clId="{EEDE38B3-18E0-4F15-83F4-530232A01ED8}" dt="2023-01-17T14:26:37.797" v="1056" actId="1076"/>
          <ac:picMkLst>
            <pc:docMk/>
            <pc:sldMk cId="0" sldId="303"/>
            <ac:picMk id="46085" creationId="{96B0DE48-39E0-261B-0E51-CD9D64806591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7:06.462" v="1072" actId="1076"/>
        <pc:sldMkLst>
          <pc:docMk/>
          <pc:sldMk cId="0" sldId="304"/>
        </pc:sldMkLst>
        <pc:spChg chg="add mod">
          <ac:chgData name="Natale, Luigi" userId="0bb35f83-ebdf-4526-ae9a-c3e8393a1d1b" providerId="ADAL" clId="{EEDE38B3-18E0-4F15-83F4-530232A01ED8}" dt="2023-01-17T13:11:12.444" v="553"/>
          <ac:spMkLst>
            <pc:docMk/>
            <pc:sldMk cId="0" sldId="304"/>
            <ac:spMk id="2" creationId="{1623445D-0EC8-707C-7B35-79EF11C25B9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4"/>
            <ac:spMk id="47106" creationId="{D42FAE16-5C34-9C66-EF76-EF43E7DC1553}"/>
          </ac:spMkLst>
        </pc:spChg>
        <pc:spChg chg="del">
          <ac:chgData name="Natale, Luigi" userId="0bb35f83-ebdf-4526-ae9a-c3e8393a1d1b" providerId="ADAL" clId="{EEDE38B3-18E0-4F15-83F4-530232A01ED8}" dt="2023-01-17T13:11:14.233" v="554" actId="478"/>
          <ac:spMkLst>
            <pc:docMk/>
            <pc:sldMk cId="0" sldId="304"/>
            <ac:spMk id="47107" creationId="{A878400E-E1AA-21A2-3224-638EC8CD1560}"/>
          </ac:spMkLst>
        </pc:spChg>
        <pc:spChg chg="mod">
          <ac:chgData name="Natale, Luigi" userId="0bb35f83-ebdf-4526-ae9a-c3e8393a1d1b" providerId="ADAL" clId="{EEDE38B3-18E0-4F15-83F4-530232A01ED8}" dt="2023-01-17T14:26:57.307" v="1067" actId="1035"/>
          <ac:spMkLst>
            <pc:docMk/>
            <pc:sldMk cId="0" sldId="304"/>
            <ac:spMk id="47108" creationId="{9670F531-9809-4D2B-F3E5-1DA97446A081}"/>
          </ac:spMkLst>
        </pc:spChg>
        <pc:spChg chg="del">
          <ac:chgData name="Natale, Luigi" userId="0bb35f83-ebdf-4526-ae9a-c3e8393a1d1b" providerId="ADAL" clId="{EEDE38B3-18E0-4F15-83F4-530232A01ED8}" dt="2023-01-17T10:50:35.368" v="129" actId="478"/>
          <ac:spMkLst>
            <pc:docMk/>
            <pc:sldMk cId="0" sldId="304"/>
            <ac:spMk id="47109" creationId="{1A2D315B-3C9A-13C6-2202-F27D9253FE4A}"/>
          </ac:spMkLst>
        </pc:spChg>
        <pc:picChg chg="mod">
          <ac:chgData name="Natale, Luigi" userId="0bb35f83-ebdf-4526-ae9a-c3e8393a1d1b" providerId="ADAL" clId="{EEDE38B3-18E0-4F15-83F4-530232A01ED8}" dt="2023-01-17T14:27:02.671" v="1069" actId="1076"/>
          <ac:picMkLst>
            <pc:docMk/>
            <pc:sldMk cId="0" sldId="304"/>
            <ac:picMk id="47110" creationId="{1FF7066A-BEEA-D39C-85BB-A56DCB8DC62D}"/>
          </ac:picMkLst>
        </pc:picChg>
        <pc:picChg chg="mod">
          <ac:chgData name="Natale, Luigi" userId="0bb35f83-ebdf-4526-ae9a-c3e8393a1d1b" providerId="ADAL" clId="{EEDE38B3-18E0-4F15-83F4-530232A01ED8}" dt="2023-01-17T14:27:06.462" v="1072" actId="1076"/>
          <ac:picMkLst>
            <pc:docMk/>
            <pc:sldMk cId="0" sldId="304"/>
            <ac:picMk id="47111" creationId="{981E2A9B-7B37-E048-90C3-F64E3FB67951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7:38.558" v="1077" actId="1076"/>
        <pc:sldMkLst>
          <pc:docMk/>
          <pc:sldMk cId="0" sldId="305"/>
        </pc:sldMkLst>
        <pc:spChg chg="add mod">
          <ac:chgData name="Natale, Luigi" userId="0bb35f83-ebdf-4526-ae9a-c3e8393a1d1b" providerId="ADAL" clId="{EEDE38B3-18E0-4F15-83F4-530232A01ED8}" dt="2023-01-17T13:11:04.010" v="551"/>
          <ac:spMkLst>
            <pc:docMk/>
            <pc:sldMk cId="0" sldId="305"/>
            <ac:spMk id="2" creationId="{73C8ABAC-0480-5CB9-E0D0-947A4CCCE8E2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5"/>
            <ac:spMk id="48130" creationId="{3F815F9F-D559-D1BD-9030-C8FD2E2C1D85}"/>
          </ac:spMkLst>
        </pc:spChg>
        <pc:spChg chg="del">
          <ac:chgData name="Natale, Luigi" userId="0bb35f83-ebdf-4526-ae9a-c3e8393a1d1b" providerId="ADAL" clId="{EEDE38B3-18E0-4F15-83F4-530232A01ED8}" dt="2023-01-17T13:11:05.359" v="552" actId="478"/>
          <ac:spMkLst>
            <pc:docMk/>
            <pc:sldMk cId="0" sldId="305"/>
            <ac:spMk id="48131" creationId="{65A43DA0-088D-9600-E7BF-D9BDB53B0BDC}"/>
          </ac:spMkLst>
        </pc:spChg>
        <pc:picChg chg="mod">
          <ac:chgData name="Natale, Luigi" userId="0bb35f83-ebdf-4526-ae9a-c3e8393a1d1b" providerId="ADAL" clId="{EEDE38B3-18E0-4F15-83F4-530232A01ED8}" dt="2023-01-17T14:27:38.558" v="1077" actId="1076"/>
          <ac:picMkLst>
            <pc:docMk/>
            <pc:sldMk cId="0" sldId="305"/>
            <ac:picMk id="48132" creationId="{17105A81-6807-0BC5-87BC-20E20E085747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7:58.843" v="1082" actId="732"/>
        <pc:sldMkLst>
          <pc:docMk/>
          <pc:sldMk cId="0" sldId="306"/>
        </pc:sldMkLst>
        <pc:spChg chg="add mod">
          <ac:chgData name="Natale, Luigi" userId="0bb35f83-ebdf-4526-ae9a-c3e8393a1d1b" providerId="ADAL" clId="{EEDE38B3-18E0-4F15-83F4-530232A01ED8}" dt="2023-01-17T13:10:51.914" v="549"/>
          <ac:spMkLst>
            <pc:docMk/>
            <pc:sldMk cId="0" sldId="306"/>
            <ac:spMk id="2" creationId="{DF38480C-9F71-685C-8AB4-C1CFF114B06E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6"/>
            <ac:spMk id="49154" creationId="{53A37C69-6F48-DEB6-18BB-6D8016B15724}"/>
          </ac:spMkLst>
        </pc:spChg>
        <pc:spChg chg="del">
          <ac:chgData name="Natale, Luigi" userId="0bb35f83-ebdf-4526-ae9a-c3e8393a1d1b" providerId="ADAL" clId="{EEDE38B3-18E0-4F15-83F4-530232A01ED8}" dt="2023-01-17T13:10:54.290" v="550" actId="478"/>
          <ac:spMkLst>
            <pc:docMk/>
            <pc:sldMk cId="0" sldId="306"/>
            <ac:spMk id="49155" creationId="{943D588C-DC0D-5C95-AB89-44C5A988EB52}"/>
          </ac:spMkLst>
        </pc:spChg>
        <pc:picChg chg="mod">
          <ac:chgData name="Natale, Luigi" userId="0bb35f83-ebdf-4526-ae9a-c3e8393a1d1b" providerId="ADAL" clId="{EEDE38B3-18E0-4F15-83F4-530232A01ED8}" dt="2023-01-17T14:27:58.843" v="1082" actId="732"/>
          <ac:picMkLst>
            <pc:docMk/>
            <pc:sldMk cId="0" sldId="306"/>
            <ac:picMk id="49156" creationId="{7A131F1D-DC73-A32D-3182-130305777180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8:16.142" v="1090" actId="1035"/>
        <pc:sldMkLst>
          <pc:docMk/>
          <pc:sldMk cId="0" sldId="307"/>
        </pc:sldMkLst>
        <pc:spChg chg="add mod">
          <ac:chgData name="Natale, Luigi" userId="0bb35f83-ebdf-4526-ae9a-c3e8393a1d1b" providerId="ADAL" clId="{EEDE38B3-18E0-4F15-83F4-530232A01ED8}" dt="2023-01-17T13:10:44.967" v="547"/>
          <ac:spMkLst>
            <pc:docMk/>
            <pc:sldMk cId="0" sldId="307"/>
            <ac:spMk id="2" creationId="{7979624B-612C-95C7-4FC7-D85AB4B223C7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7"/>
            <ac:spMk id="50178" creationId="{01E2C30B-4FC7-757A-C4A6-B84084E00ED9}"/>
          </ac:spMkLst>
        </pc:spChg>
        <pc:spChg chg="del">
          <ac:chgData name="Natale, Luigi" userId="0bb35f83-ebdf-4526-ae9a-c3e8393a1d1b" providerId="ADAL" clId="{EEDE38B3-18E0-4F15-83F4-530232A01ED8}" dt="2023-01-17T13:10:46.324" v="548" actId="478"/>
          <ac:spMkLst>
            <pc:docMk/>
            <pc:sldMk cId="0" sldId="307"/>
            <ac:spMk id="50179" creationId="{131505D8-F99B-1531-29BB-88A13A99F5C1}"/>
          </ac:spMkLst>
        </pc:spChg>
        <pc:spChg chg="mod">
          <ac:chgData name="Natale, Luigi" userId="0bb35f83-ebdf-4526-ae9a-c3e8393a1d1b" providerId="ADAL" clId="{EEDE38B3-18E0-4F15-83F4-530232A01ED8}" dt="2023-01-17T14:28:12.127" v="1086" actId="14100"/>
          <ac:spMkLst>
            <pc:docMk/>
            <pc:sldMk cId="0" sldId="307"/>
            <ac:spMk id="50180" creationId="{CFA4ED95-D4BC-21BF-5A1B-3CA3C4177D66}"/>
          </ac:spMkLst>
        </pc:spChg>
        <pc:spChg chg="del">
          <ac:chgData name="Natale, Luigi" userId="0bb35f83-ebdf-4526-ae9a-c3e8393a1d1b" providerId="ADAL" clId="{EEDE38B3-18E0-4F15-83F4-530232A01ED8}" dt="2023-01-17T10:50:42.778" v="130" actId="478"/>
          <ac:spMkLst>
            <pc:docMk/>
            <pc:sldMk cId="0" sldId="307"/>
            <ac:spMk id="50181" creationId="{3AC2CD22-2C00-D97B-6648-2262403DB3BB}"/>
          </ac:spMkLst>
        </pc:spChg>
        <pc:picChg chg="mod">
          <ac:chgData name="Natale, Luigi" userId="0bb35f83-ebdf-4526-ae9a-c3e8393a1d1b" providerId="ADAL" clId="{EEDE38B3-18E0-4F15-83F4-530232A01ED8}" dt="2023-01-17T14:28:16.142" v="1090" actId="1035"/>
          <ac:picMkLst>
            <pc:docMk/>
            <pc:sldMk cId="0" sldId="307"/>
            <ac:picMk id="50182" creationId="{AB137BD1-BDA1-51FD-7C08-7DC30BAA4F88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8:51.490" v="1107" actId="1036"/>
        <pc:sldMkLst>
          <pc:docMk/>
          <pc:sldMk cId="0" sldId="308"/>
        </pc:sldMkLst>
        <pc:spChg chg="add mod">
          <ac:chgData name="Natale, Luigi" userId="0bb35f83-ebdf-4526-ae9a-c3e8393a1d1b" providerId="ADAL" clId="{EEDE38B3-18E0-4F15-83F4-530232A01ED8}" dt="2023-01-17T13:10:38.272" v="545"/>
          <ac:spMkLst>
            <pc:docMk/>
            <pc:sldMk cId="0" sldId="308"/>
            <ac:spMk id="2" creationId="{A2078634-3620-0145-5D08-7AC4936929BA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8"/>
            <ac:spMk id="51202" creationId="{BAAF4734-B5D8-D1FA-A803-F2F44AC2F60D}"/>
          </ac:spMkLst>
        </pc:spChg>
        <pc:spChg chg="del">
          <ac:chgData name="Natale, Luigi" userId="0bb35f83-ebdf-4526-ae9a-c3e8393a1d1b" providerId="ADAL" clId="{EEDE38B3-18E0-4F15-83F4-530232A01ED8}" dt="2023-01-17T13:10:39.542" v="546" actId="478"/>
          <ac:spMkLst>
            <pc:docMk/>
            <pc:sldMk cId="0" sldId="308"/>
            <ac:spMk id="51203" creationId="{CC9A9F65-B815-B9CB-BBD5-B429425FEBE2}"/>
          </ac:spMkLst>
        </pc:spChg>
        <pc:spChg chg="del">
          <ac:chgData name="Natale, Luigi" userId="0bb35f83-ebdf-4526-ae9a-c3e8393a1d1b" providerId="ADAL" clId="{EEDE38B3-18E0-4F15-83F4-530232A01ED8}" dt="2023-01-17T10:50:45.653" v="131" actId="478"/>
          <ac:spMkLst>
            <pc:docMk/>
            <pc:sldMk cId="0" sldId="308"/>
            <ac:spMk id="51204" creationId="{39B813C4-9C19-B8E9-0EB6-E0C9A801EAAD}"/>
          </ac:spMkLst>
        </pc:spChg>
        <pc:picChg chg="mod">
          <ac:chgData name="Natale, Luigi" userId="0bb35f83-ebdf-4526-ae9a-c3e8393a1d1b" providerId="ADAL" clId="{EEDE38B3-18E0-4F15-83F4-530232A01ED8}" dt="2023-01-17T14:28:51.490" v="1107" actId="1036"/>
          <ac:picMkLst>
            <pc:docMk/>
            <pc:sldMk cId="0" sldId="308"/>
            <ac:picMk id="51205" creationId="{5EF75710-07F4-BDA2-5493-7D50F53045BD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9:27.824" v="1119" actId="1076"/>
        <pc:sldMkLst>
          <pc:docMk/>
          <pc:sldMk cId="0" sldId="309"/>
        </pc:sldMkLst>
        <pc:spChg chg="add mod">
          <ac:chgData name="Natale, Luigi" userId="0bb35f83-ebdf-4526-ae9a-c3e8393a1d1b" providerId="ADAL" clId="{EEDE38B3-18E0-4F15-83F4-530232A01ED8}" dt="2023-01-17T13:10:30.834" v="543"/>
          <ac:spMkLst>
            <pc:docMk/>
            <pc:sldMk cId="0" sldId="309"/>
            <ac:spMk id="2" creationId="{9C3F4B7E-DB91-5D44-992A-601DEA3BDDE0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09"/>
            <ac:spMk id="52226" creationId="{52FC877C-C2D9-5FE4-D4BB-8A3D037C6C8E}"/>
          </ac:spMkLst>
        </pc:spChg>
        <pc:spChg chg="del">
          <ac:chgData name="Natale, Luigi" userId="0bb35f83-ebdf-4526-ae9a-c3e8393a1d1b" providerId="ADAL" clId="{EEDE38B3-18E0-4F15-83F4-530232A01ED8}" dt="2023-01-17T13:10:32.270" v="544" actId="478"/>
          <ac:spMkLst>
            <pc:docMk/>
            <pc:sldMk cId="0" sldId="309"/>
            <ac:spMk id="52227" creationId="{44F63B1C-F348-0031-E6A2-843139A47579}"/>
          </ac:spMkLst>
        </pc:spChg>
        <pc:spChg chg="mod">
          <ac:chgData name="Natale, Luigi" userId="0bb35f83-ebdf-4526-ae9a-c3e8393a1d1b" providerId="ADAL" clId="{EEDE38B3-18E0-4F15-83F4-530232A01ED8}" dt="2023-01-17T14:29:19.358" v="1116" actId="14100"/>
          <ac:spMkLst>
            <pc:docMk/>
            <pc:sldMk cId="0" sldId="309"/>
            <ac:spMk id="52228" creationId="{3E021597-382E-75EB-F433-6611F61A11AB}"/>
          </ac:spMkLst>
        </pc:spChg>
        <pc:spChg chg="del">
          <ac:chgData name="Natale, Luigi" userId="0bb35f83-ebdf-4526-ae9a-c3e8393a1d1b" providerId="ADAL" clId="{EEDE38B3-18E0-4F15-83F4-530232A01ED8}" dt="2023-01-17T10:50:49.180" v="132" actId="478"/>
          <ac:spMkLst>
            <pc:docMk/>
            <pc:sldMk cId="0" sldId="309"/>
            <ac:spMk id="52229" creationId="{CB3C9DB7-9EE8-5C2D-B7DE-E805270810A1}"/>
          </ac:spMkLst>
        </pc:spChg>
        <pc:picChg chg="mod">
          <ac:chgData name="Natale, Luigi" userId="0bb35f83-ebdf-4526-ae9a-c3e8393a1d1b" providerId="ADAL" clId="{EEDE38B3-18E0-4F15-83F4-530232A01ED8}" dt="2023-01-17T14:29:27.824" v="1119" actId="1076"/>
          <ac:picMkLst>
            <pc:docMk/>
            <pc:sldMk cId="0" sldId="309"/>
            <ac:picMk id="52230" creationId="{328FF70F-62DC-808A-3628-D52002767551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9:58.713" v="1127" actId="1076"/>
        <pc:sldMkLst>
          <pc:docMk/>
          <pc:sldMk cId="0" sldId="310"/>
        </pc:sldMkLst>
        <pc:spChg chg="add mod">
          <ac:chgData name="Natale, Luigi" userId="0bb35f83-ebdf-4526-ae9a-c3e8393a1d1b" providerId="ADAL" clId="{EEDE38B3-18E0-4F15-83F4-530232A01ED8}" dt="2023-01-17T13:10:22.447" v="541"/>
          <ac:spMkLst>
            <pc:docMk/>
            <pc:sldMk cId="0" sldId="310"/>
            <ac:spMk id="2" creationId="{17064E1E-6A28-32F9-C92F-2A2B7288B45F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0"/>
            <ac:spMk id="53250" creationId="{843347F5-7A95-388B-B50C-D3D19AAB602E}"/>
          </ac:spMkLst>
        </pc:spChg>
        <pc:spChg chg="del">
          <ac:chgData name="Natale, Luigi" userId="0bb35f83-ebdf-4526-ae9a-c3e8393a1d1b" providerId="ADAL" clId="{EEDE38B3-18E0-4F15-83F4-530232A01ED8}" dt="2023-01-17T13:10:23.982" v="542" actId="478"/>
          <ac:spMkLst>
            <pc:docMk/>
            <pc:sldMk cId="0" sldId="310"/>
            <ac:spMk id="53251" creationId="{7987AB2D-47E0-DD0D-6CEB-C6AE5BC9720C}"/>
          </ac:spMkLst>
        </pc:spChg>
        <pc:spChg chg="mod">
          <ac:chgData name="Natale, Luigi" userId="0bb35f83-ebdf-4526-ae9a-c3e8393a1d1b" providerId="ADAL" clId="{EEDE38B3-18E0-4F15-83F4-530232A01ED8}" dt="2023-01-17T14:29:48.897" v="1124" actId="14100"/>
          <ac:spMkLst>
            <pc:docMk/>
            <pc:sldMk cId="0" sldId="310"/>
            <ac:spMk id="53252" creationId="{209F2F4D-06A1-A955-FF2B-94BE2D84F456}"/>
          </ac:spMkLst>
        </pc:spChg>
        <pc:spChg chg="del">
          <ac:chgData name="Natale, Luigi" userId="0bb35f83-ebdf-4526-ae9a-c3e8393a1d1b" providerId="ADAL" clId="{EEDE38B3-18E0-4F15-83F4-530232A01ED8}" dt="2023-01-17T10:50:52.169" v="133" actId="478"/>
          <ac:spMkLst>
            <pc:docMk/>
            <pc:sldMk cId="0" sldId="310"/>
            <ac:spMk id="53253" creationId="{7D860B48-D717-91A5-FA05-B3E942C2C44F}"/>
          </ac:spMkLst>
        </pc:spChg>
        <pc:picChg chg="mod">
          <ac:chgData name="Natale, Luigi" userId="0bb35f83-ebdf-4526-ae9a-c3e8393a1d1b" providerId="ADAL" clId="{EEDE38B3-18E0-4F15-83F4-530232A01ED8}" dt="2023-01-17T14:29:58.713" v="1127" actId="1076"/>
          <ac:picMkLst>
            <pc:docMk/>
            <pc:sldMk cId="0" sldId="310"/>
            <ac:picMk id="53254" creationId="{C0F8A2DF-5B30-E65D-C79E-CF68FFB773C7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0:38.337" v="1144" actId="1076"/>
        <pc:sldMkLst>
          <pc:docMk/>
          <pc:sldMk cId="0" sldId="311"/>
        </pc:sldMkLst>
        <pc:spChg chg="add mod">
          <ac:chgData name="Natale, Luigi" userId="0bb35f83-ebdf-4526-ae9a-c3e8393a1d1b" providerId="ADAL" clId="{EEDE38B3-18E0-4F15-83F4-530232A01ED8}" dt="2023-01-17T13:10:13.776" v="539"/>
          <ac:spMkLst>
            <pc:docMk/>
            <pc:sldMk cId="0" sldId="311"/>
            <ac:spMk id="2" creationId="{12E64E0F-1600-BDBC-3B83-048308B78C4C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1"/>
            <ac:spMk id="54274" creationId="{6CD1B246-FAA2-1F3F-5817-853112AF8A9E}"/>
          </ac:spMkLst>
        </pc:spChg>
        <pc:spChg chg="del">
          <ac:chgData name="Natale, Luigi" userId="0bb35f83-ebdf-4526-ae9a-c3e8393a1d1b" providerId="ADAL" clId="{EEDE38B3-18E0-4F15-83F4-530232A01ED8}" dt="2023-01-17T13:10:15.387" v="540" actId="478"/>
          <ac:spMkLst>
            <pc:docMk/>
            <pc:sldMk cId="0" sldId="311"/>
            <ac:spMk id="54275" creationId="{AC4CC648-78DC-3636-304C-233C8B5992A8}"/>
          </ac:spMkLst>
        </pc:spChg>
        <pc:spChg chg="mod">
          <ac:chgData name="Natale, Luigi" userId="0bb35f83-ebdf-4526-ae9a-c3e8393a1d1b" providerId="ADAL" clId="{EEDE38B3-18E0-4F15-83F4-530232A01ED8}" dt="2023-01-17T14:30:10.916" v="1132" actId="404"/>
          <ac:spMkLst>
            <pc:docMk/>
            <pc:sldMk cId="0" sldId="311"/>
            <ac:spMk id="54276" creationId="{24899052-DD44-BD91-077B-80909755C5D7}"/>
          </ac:spMkLst>
        </pc:spChg>
        <pc:spChg chg="mod">
          <ac:chgData name="Natale, Luigi" userId="0bb35f83-ebdf-4526-ae9a-c3e8393a1d1b" providerId="ADAL" clId="{EEDE38B3-18E0-4F15-83F4-530232A01ED8}" dt="2023-01-17T14:30:24.962" v="1139" actId="1035"/>
          <ac:spMkLst>
            <pc:docMk/>
            <pc:sldMk cId="0" sldId="311"/>
            <ac:spMk id="54277" creationId="{ACE1907E-1A44-592C-4F86-64FF9E74A027}"/>
          </ac:spMkLst>
        </pc:spChg>
        <pc:spChg chg="del">
          <ac:chgData name="Natale, Luigi" userId="0bb35f83-ebdf-4526-ae9a-c3e8393a1d1b" providerId="ADAL" clId="{EEDE38B3-18E0-4F15-83F4-530232A01ED8}" dt="2023-01-17T10:50:56.204" v="134" actId="478"/>
          <ac:spMkLst>
            <pc:docMk/>
            <pc:sldMk cId="0" sldId="311"/>
            <ac:spMk id="54278" creationId="{7434F2E0-45C7-DD73-D3F2-154A7DCC7C64}"/>
          </ac:spMkLst>
        </pc:spChg>
        <pc:picChg chg="mod">
          <ac:chgData name="Natale, Luigi" userId="0bb35f83-ebdf-4526-ae9a-c3e8393a1d1b" providerId="ADAL" clId="{EEDE38B3-18E0-4F15-83F4-530232A01ED8}" dt="2023-01-17T14:30:38.337" v="1144" actId="1076"/>
          <ac:picMkLst>
            <pc:docMk/>
            <pc:sldMk cId="0" sldId="311"/>
            <ac:picMk id="54279" creationId="{563381BF-2492-7EE7-645A-21DF61BE18EF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1:46.454" v="1182" actId="1076"/>
        <pc:sldMkLst>
          <pc:docMk/>
          <pc:sldMk cId="0" sldId="312"/>
        </pc:sldMkLst>
        <pc:spChg chg="add mod">
          <ac:chgData name="Natale, Luigi" userId="0bb35f83-ebdf-4526-ae9a-c3e8393a1d1b" providerId="ADAL" clId="{EEDE38B3-18E0-4F15-83F4-530232A01ED8}" dt="2023-01-17T13:10:06.390" v="537"/>
          <ac:spMkLst>
            <pc:docMk/>
            <pc:sldMk cId="0" sldId="312"/>
            <ac:spMk id="2" creationId="{B1E707D5-21BF-FB04-6092-BD4E144A225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2"/>
            <ac:spMk id="55298" creationId="{35BBE302-15E0-65DF-0A4B-4E99A3AD106D}"/>
          </ac:spMkLst>
        </pc:spChg>
        <pc:spChg chg="del">
          <ac:chgData name="Natale, Luigi" userId="0bb35f83-ebdf-4526-ae9a-c3e8393a1d1b" providerId="ADAL" clId="{EEDE38B3-18E0-4F15-83F4-530232A01ED8}" dt="2023-01-17T13:10:08.115" v="538" actId="478"/>
          <ac:spMkLst>
            <pc:docMk/>
            <pc:sldMk cId="0" sldId="312"/>
            <ac:spMk id="55299" creationId="{DC563C05-1DD5-9FA3-7F44-434CC4D58D06}"/>
          </ac:spMkLst>
        </pc:spChg>
        <pc:spChg chg="mod">
          <ac:chgData name="Natale, Luigi" userId="0bb35f83-ebdf-4526-ae9a-c3e8393a1d1b" providerId="ADAL" clId="{EEDE38B3-18E0-4F15-83F4-530232A01ED8}" dt="2023-01-17T14:30:48.341" v="1149" actId="14100"/>
          <ac:spMkLst>
            <pc:docMk/>
            <pc:sldMk cId="0" sldId="312"/>
            <ac:spMk id="55300" creationId="{E147EACE-06A0-13DB-EB31-D353E4B59DC4}"/>
          </ac:spMkLst>
        </pc:spChg>
        <pc:spChg chg="del">
          <ac:chgData name="Natale, Luigi" userId="0bb35f83-ebdf-4526-ae9a-c3e8393a1d1b" providerId="ADAL" clId="{EEDE38B3-18E0-4F15-83F4-530232A01ED8}" dt="2023-01-17T10:50:59.540" v="135" actId="478"/>
          <ac:spMkLst>
            <pc:docMk/>
            <pc:sldMk cId="0" sldId="312"/>
            <ac:spMk id="55301" creationId="{E72FEC5C-0FFA-D62A-C671-8309C757905F}"/>
          </ac:spMkLst>
        </pc:spChg>
        <pc:picChg chg="mod">
          <ac:chgData name="Natale, Luigi" userId="0bb35f83-ebdf-4526-ae9a-c3e8393a1d1b" providerId="ADAL" clId="{EEDE38B3-18E0-4F15-83F4-530232A01ED8}" dt="2023-01-17T14:31:46.454" v="1182" actId="1076"/>
          <ac:picMkLst>
            <pc:docMk/>
            <pc:sldMk cId="0" sldId="312"/>
            <ac:picMk id="55302" creationId="{CFF67539-2841-D5B1-F448-19F66A4838D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3:17.109" v="1228" actId="1076"/>
        <pc:sldMkLst>
          <pc:docMk/>
          <pc:sldMk cId="0" sldId="313"/>
        </pc:sldMkLst>
        <pc:spChg chg="add mod">
          <ac:chgData name="Natale, Luigi" userId="0bb35f83-ebdf-4526-ae9a-c3e8393a1d1b" providerId="ADAL" clId="{EEDE38B3-18E0-4F15-83F4-530232A01ED8}" dt="2023-01-17T13:09:58.518" v="535"/>
          <ac:spMkLst>
            <pc:docMk/>
            <pc:sldMk cId="0" sldId="313"/>
            <ac:spMk id="2" creationId="{AA5D6C3A-BFEA-5905-DFFB-99C4D3156C4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3"/>
            <ac:spMk id="56322" creationId="{2109AC07-A6E6-58D9-D621-3CB6A4378B47}"/>
          </ac:spMkLst>
        </pc:spChg>
        <pc:spChg chg="del">
          <ac:chgData name="Natale, Luigi" userId="0bb35f83-ebdf-4526-ae9a-c3e8393a1d1b" providerId="ADAL" clId="{EEDE38B3-18E0-4F15-83F4-530232A01ED8}" dt="2023-01-17T13:10:00.178" v="536" actId="478"/>
          <ac:spMkLst>
            <pc:docMk/>
            <pc:sldMk cId="0" sldId="313"/>
            <ac:spMk id="56323" creationId="{1E937568-0517-BA9F-B807-139DDD5D82A6}"/>
          </ac:spMkLst>
        </pc:spChg>
        <pc:spChg chg="mod">
          <ac:chgData name="Natale, Luigi" userId="0bb35f83-ebdf-4526-ae9a-c3e8393a1d1b" providerId="ADAL" clId="{EEDE38B3-18E0-4F15-83F4-530232A01ED8}" dt="2023-01-17T14:32:53.444" v="1221" actId="14100"/>
          <ac:spMkLst>
            <pc:docMk/>
            <pc:sldMk cId="0" sldId="313"/>
            <ac:spMk id="56324" creationId="{D416736A-A9AA-AE94-73D3-8519585AB49E}"/>
          </ac:spMkLst>
        </pc:spChg>
        <pc:spChg chg="mod">
          <ac:chgData name="Natale, Luigi" userId="0bb35f83-ebdf-4526-ae9a-c3e8393a1d1b" providerId="ADAL" clId="{EEDE38B3-18E0-4F15-83F4-530232A01ED8}" dt="2023-01-17T14:33:13.164" v="1227" actId="1036"/>
          <ac:spMkLst>
            <pc:docMk/>
            <pc:sldMk cId="0" sldId="313"/>
            <ac:spMk id="56325" creationId="{79053336-7C03-9DA5-3E9F-C99FF6858AA2}"/>
          </ac:spMkLst>
        </pc:spChg>
        <pc:spChg chg="del">
          <ac:chgData name="Natale, Luigi" userId="0bb35f83-ebdf-4526-ae9a-c3e8393a1d1b" providerId="ADAL" clId="{EEDE38B3-18E0-4F15-83F4-530232A01ED8}" dt="2023-01-17T10:51:02.911" v="136" actId="478"/>
          <ac:spMkLst>
            <pc:docMk/>
            <pc:sldMk cId="0" sldId="313"/>
            <ac:spMk id="56326" creationId="{132331C8-22FC-856B-C8E2-70DAA635AC9E}"/>
          </ac:spMkLst>
        </pc:spChg>
        <pc:picChg chg="mod">
          <ac:chgData name="Natale, Luigi" userId="0bb35f83-ebdf-4526-ae9a-c3e8393a1d1b" providerId="ADAL" clId="{EEDE38B3-18E0-4F15-83F4-530232A01ED8}" dt="2023-01-17T14:33:17.109" v="1228" actId="1076"/>
          <ac:picMkLst>
            <pc:docMk/>
            <pc:sldMk cId="0" sldId="313"/>
            <ac:picMk id="56327" creationId="{9BF794CD-DDE5-522D-5252-D457314190AD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3:58.724" v="1244" actId="1035"/>
        <pc:sldMkLst>
          <pc:docMk/>
          <pc:sldMk cId="0" sldId="314"/>
        </pc:sldMkLst>
        <pc:spChg chg="add mod">
          <ac:chgData name="Natale, Luigi" userId="0bb35f83-ebdf-4526-ae9a-c3e8393a1d1b" providerId="ADAL" clId="{EEDE38B3-18E0-4F15-83F4-530232A01ED8}" dt="2023-01-17T13:09:51.020" v="533"/>
          <ac:spMkLst>
            <pc:docMk/>
            <pc:sldMk cId="0" sldId="314"/>
            <ac:spMk id="2" creationId="{1F192EC1-1629-EB2F-6322-91CEC8F34CD1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4"/>
            <ac:spMk id="57346" creationId="{7937305E-2486-88F2-1BDC-542D183FBBCF}"/>
          </ac:spMkLst>
        </pc:spChg>
        <pc:spChg chg="del">
          <ac:chgData name="Natale, Luigi" userId="0bb35f83-ebdf-4526-ae9a-c3e8393a1d1b" providerId="ADAL" clId="{EEDE38B3-18E0-4F15-83F4-530232A01ED8}" dt="2023-01-17T13:09:52.616" v="534" actId="478"/>
          <ac:spMkLst>
            <pc:docMk/>
            <pc:sldMk cId="0" sldId="314"/>
            <ac:spMk id="57347" creationId="{DB5B1404-809D-3201-63CC-D7523309F5C3}"/>
          </ac:spMkLst>
        </pc:spChg>
        <pc:spChg chg="mod">
          <ac:chgData name="Natale, Luigi" userId="0bb35f83-ebdf-4526-ae9a-c3e8393a1d1b" providerId="ADAL" clId="{EEDE38B3-18E0-4F15-83F4-530232A01ED8}" dt="2023-01-17T14:33:31.005" v="1234" actId="404"/>
          <ac:spMkLst>
            <pc:docMk/>
            <pc:sldMk cId="0" sldId="314"/>
            <ac:spMk id="57348" creationId="{78439BE3-7B2B-AF9F-C646-59D4A05E8252}"/>
          </ac:spMkLst>
        </pc:spChg>
        <pc:spChg chg="del">
          <ac:chgData name="Natale, Luigi" userId="0bb35f83-ebdf-4526-ae9a-c3e8393a1d1b" providerId="ADAL" clId="{EEDE38B3-18E0-4F15-83F4-530232A01ED8}" dt="2023-01-17T10:51:06.350" v="137" actId="478"/>
          <ac:spMkLst>
            <pc:docMk/>
            <pc:sldMk cId="0" sldId="314"/>
            <ac:spMk id="57349" creationId="{F314EC0A-2DE0-3DF6-1D32-D2C978893131}"/>
          </ac:spMkLst>
        </pc:spChg>
        <pc:picChg chg="mod">
          <ac:chgData name="Natale, Luigi" userId="0bb35f83-ebdf-4526-ae9a-c3e8393a1d1b" providerId="ADAL" clId="{EEDE38B3-18E0-4F15-83F4-530232A01ED8}" dt="2023-01-17T14:33:58.724" v="1244" actId="1035"/>
          <ac:picMkLst>
            <pc:docMk/>
            <pc:sldMk cId="0" sldId="314"/>
            <ac:picMk id="57350" creationId="{96B7798A-DB72-DA0F-3D84-D556AEDBDB9D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5:53.261" v="1315" actId="1076"/>
        <pc:sldMkLst>
          <pc:docMk/>
          <pc:sldMk cId="0" sldId="315"/>
        </pc:sldMkLst>
        <pc:spChg chg="add mod">
          <ac:chgData name="Natale, Luigi" userId="0bb35f83-ebdf-4526-ae9a-c3e8393a1d1b" providerId="ADAL" clId="{EEDE38B3-18E0-4F15-83F4-530232A01ED8}" dt="2023-01-17T13:09:42.396" v="531"/>
          <ac:spMkLst>
            <pc:docMk/>
            <pc:sldMk cId="0" sldId="315"/>
            <ac:spMk id="2" creationId="{32A7995A-D2B1-DCC8-F4C6-5FBB644925C9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5"/>
            <ac:spMk id="58370" creationId="{A3B4A508-F84E-3028-EED2-B745C3378F6B}"/>
          </ac:spMkLst>
        </pc:spChg>
        <pc:spChg chg="del">
          <ac:chgData name="Natale, Luigi" userId="0bb35f83-ebdf-4526-ae9a-c3e8393a1d1b" providerId="ADAL" clId="{EEDE38B3-18E0-4F15-83F4-530232A01ED8}" dt="2023-01-17T13:09:44.272" v="532" actId="478"/>
          <ac:spMkLst>
            <pc:docMk/>
            <pc:sldMk cId="0" sldId="315"/>
            <ac:spMk id="58371" creationId="{4B051C4B-45F9-A915-90FE-44E39B5E7758}"/>
          </ac:spMkLst>
        </pc:spChg>
        <pc:spChg chg="mod">
          <ac:chgData name="Natale, Luigi" userId="0bb35f83-ebdf-4526-ae9a-c3e8393a1d1b" providerId="ADAL" clId="{EEDE38B3-18E0-4F15-83F4-530232A01ED8}" dt="2023-01-17T14:34:50.590" v="1270" actId="1035"/>
          <ac:spMkLst>
            <pc:docMk/>
            <pc:sldMk cId="0" sldId="315"/>
            <ac:spMk id="58372" creationId="{9EF56CC9-234E-D7A2-B2FB-F52D7CEA16DE}"/>
          </ac:spMkLst>
        </pc:spChg>
        <pc:spChg chg="mod">
          <ac:chgData name="Natale, Luigi" userId="0bb35f83-ebdf-4526-ae9a-c3e8393a1d1b" providerId="ADAL" clId="{EEDE38B3-18E0-4F15-83F4-530232A01ED8}" dt="2023-01-17T14:35:53.261" v="1315" actId="1076"/>
          <ac:spMkLst>
            <pc:docMk/>
            <pc:sldMk cId="0" sldId="315"/>
            <ac:spMk id="58373" creationId="{9F599283-225D-FF92-684C-CB14490CF705}"/>
          </ac:spMkLst>
        </pc:spChg>
        <pc:spChg chg="del">
          <ac:chgData name="Natale, Luigi" userId="0bb35f83-ebdf-4526-ae9a-c3e8393a1d1b" providerId="ADAL" clId="{EEDE38B3-18E0-4F15-83F4-530232A01ED8}" dt="2023-01-17T10:51:09.510" v="138" actId="478"/>
          <ac:spMkLst>
            <pc:docMk/>
            <pc:sldMk cId="0" sldId="315"/>
            <ac:spMk id="58374" creationId="{7729CB2B-A68D-712E-DF17-F5F212778512}"/>
          </ac:spMkLst>
        </pc:spChg>
        <pc:picChg chg="mod">
          <ac:chgData name="Natale, Luigi" userId="0bb35f83-ebdf-4526-ae9a-c3e8393a1d1b" providerId="ADAL" clId="{EEDE38B3-18E0-4F15-83F4-530232A01ED8}" dt="2023-01-17T14:34:55.586" v="1271" actId="1076"/>
          <ac:picMkLst>
            <pc:docMk/>
            <pc:sldMk cId="0" sldId="315"/>
            <ac:picMk id="58375" creationId="{E5D3F40F-30A7-B9DF-8D75-3A61C255E9C5}"/>
          </ac:picMkLst>
        </pc:picChg>
        <pc:picChg chg="mod">
          <ac:chgData name="Natale, Luigi" userId="0bb35f83-ebdf-4526-ae9a-c3e8393a1d1b" providerId="ADAL" clId="{EEDE38B3-18E0-4F15-83F4-530232A01ED8}" dt="2023-01-17T14:35:49.066" v="1314" actId="1035"/>
          <ac:picMkLst>
            <pc:docMk/>
            <pc:sldMk cId="0" sldId="315"/>
            <ac:picMk id="58376" creationId="{69B5CD1A-3158-1029-43C6-82F795A603DC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6:21.490" v="1325" actId="1076"/>
        <pc:sldMkLst>
          <pc:docMk/>
          <pc:sldMk cId="0" sldId="316"/>
        </pc:sldMkLst>
        <pc:spChg chg="add mod">
          <ac:chgData name="Natale, Luigi" userId="0bb35f83-ebdf-4526-ae9a-c3e8393a1d1b" providerId="ADAL" clId="{EEDE38B3-18E0-4F15-83F4-530232A01ED8}" dt="2023-01-17T13:09:34.874" v="529"/>
          <ac:spMkLst>
            <pc:docMk/>
            <pc:sldMk cId="0" sldId="316"/>
            <ac:spMk id="2" creationId="{3617625A-8323-F963-9465-AE15A6235E6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6"/>
            <ac:spMk id="59394" creationId="{A2BB00B4-87E2-3E5D-F796-601412F25BC9}"/>
          </ac:spMkLst>
        </pc:spChg>
        <pc:spChg chg="del">
          <ac:chgData name="Natale, Luigi" userId="0bb35f83-ebdf-4526-ae9a-c3e8393a1d1b" providerId="ADAL" clId="{EEDE38B3-18E0-4F15-83F4-530232A01ED8}" dt="2023-01-17T13:09:36.496" v="530" actId="478"/>
          <ac:spMkLst>
            <pc:docMk/>
            <pc:sldMk cId="0" sldId="316"/>
            <ac:spMk id="59395" creationId="{821415F7-902E-B281-5681-460C0850D8D1}"/>
          </ac:spMkLst>
        </pc:spChg>
        <pc:spChg chg="mod">
          <ac:chgData name="Natale, Luigi" userId="0bb35f83-ebdf-4526-ae9a-c3e8393a1d1b" providerId="ADAL" clId="{EEDE38B3-18E0-4F15-83F4-530232A01ED8}" dt="2023-01-17T14:36:14.186" v="1322" actId="1035"/>
          <ac:spMkLst>
            <pc:docMk/>
            <pc:sldMk cId="0" sldId="316"/>
            <ac:spMk id="59396" creationId="{F4CAB985-6460-E57D-9657-56D1E5BF3FE1}"/>
          </ac:spMkLst>
        </pc:spChg>
        <pc:spChg chg="del mod">
          <ac:chgData name="Natale, Luigi" userId="0bb35f83-ebdf-4526-ae9a-c3e8393a1d1b" providerId="ADAL" clId="{EEDE38B3-18E0-4F15-83F4-530232A01ED8}" dt="2023-01-17T10:51:14.132" v="140" actId="478"/>
          <ac:spMkLst>
            <pc:docMk/>
            <pc:sldMk cId="0" sldId="316"/>
            <ac:spMk id="59397" creationId="{7BD21873-8D75-9ACB-889C-C45D6882718B}"/>
          </ac:spMkLst>
        </pc:spChg>
        <pc:picChg chg="mod">
          <ac:chgData name="Natale, Luigi" userId="0bb35f83-ebdf-4526-ae9a-c3e8393a1d1b" providerId="ADAL" clId="{EEDE38B3-18E0-4F15-83F4-530232A01ED8}" dt="2023-01-17T14:36:21.490" v="1325" actId="1076"/>
          <ac:picMkLst>
            <pc:docMk/>
            <pc:sldMk cId="0" sldId="316"/>
            <ac:picMk id="59398" creationId="{D8E49B44-9327-A70E-A5E8-9B93E2840DCC}"/>
          </ac:picMkLst>
        </pc:picChg>
        <pc:picChg chg="mod">
          <ac:chgData name="Natale, Luigi" userId="0bb35f83-ebdf-4526-ae9a-c3e8393a1d1b" providerId="ADAL" clId="{EEDE38B3-18E0-4F15-83F4-530232A01ED8}" dt="2023-01-17T14:36:18.312" v="1324" actId="1076"/>
          <ac:picMkLst>
            <pc:docMk/>
            <pc:sldMk cId="0" sldId="316"/>
            <ac:picMk id="59399" creationId="{7052DAE7-79DF-CDFE-DFD8-CF7CFDB32A7A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6:51.766" v="1338" actId="1076"/>
        <pc:sldMkLst>
          <pc:docMk/>
          <pc:sldMk cId="0" sldId="317"/>
        </pc:sldMkLst>
        <pc:spChg chg="add mod">
          <ac:chgData name="Natale, Luigi" userId="0bb35f83-ebdf-4526-ae9a-c3e8393a1d1b" providerId="ADAL" clId="{EEDE38B3-18E0-4F15-83F4-530232A01ED8}" dt="2023-01-17T13:09:27.145" v="527"/>
          <ac:spMkLst>
            <pc:docMk/>
            <pc:sldMk cId="0" sldId="317"/>
            <ac:spMk id="2" creationId="{52BB96DD-4254-4E1D-8F33-34D01EED7828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7"/>
            <ac:spMk id="60418" creationId="{A829DD74-3948-8CFA-1DF1-289930840ED5}"/>
          </ac:spMkLst>
        </pc:spChg>
        <pc:spChg chg="del">
          <ac:chgData name="Natale, Luigi" userId="0bb35f83-ebdf-4526-ae9a-c3e8393a1d1b" providerId="ADAL" clId="{EEDE38B3-18E0-4F15-83F4-530232A01ED8}" dt="2023-01-17T13:09:29.116" v="528" actId="478"/>
          <ac:spMkLst>
            <pc:docMk/>
            <pc:sldMk cId="0" sldId="317"/>
            <ac:spMk id="60419" creationId="{5CCB8079-CC89-2EB6-E754-3BE3BE374F33}"/>
          </ac:spMkLst>
        </pc:spChg>
        <pc:spChg chg="mod">
          <ac:chgData name="Natale, Luigi" userId="0bb35f83-ebdf-4526-ae9a-c3e8393a1d1b" providerId="ADAL" clId="{EEDE38B3-18E0-4F15-83F4-530232A01ED8}" dt="2023-01-17T14:36:38.953" v="1331" actId="1035"/>
          <ac:spMkLst>
            <pc:docMk/>
            <pc:sldMk cId="0" sldId="317"/>
            <ac:spMk id="60420" creationId="{18758EC9-D9A1-180F-F107-A9AD471BBCD9}"/>
          </ac:spMkLst>
        </pc:spChg>
        <pc:spChg chg="del">
          <ac:chgData name="Natale, Luigi" userId="0bb35f83-ebdf-4526-ae9a-c3e8393a1d1b" providerId="ADAL" clId="{EEDE38B3-18E0-4F15-83F4-530232A01ED8}" dt="2023-01-17T10:51:16.189" v="141" actId="478"/>
          <ac:spMkLst>
            <pc:docMk/>
            <pc:sldMk cId="0" sldId="317"/>
            <ac:spMk id="60421" creationId="{AE666768-A77A-5F09-7EDE-7304025B2C64}"/>
          </ac:spMkLst>
        </pc:spChg>
        <pc:picChg chg="mod">
          <ac:chgData name="Natale, Luigi" userId="0bb35f83-ebdf-4526-ae9a-c3e8393a1d1b" providerId="ADAL" clId="{EEDE38B3-18E0-4F15-83F4-530232A01ED8}" dt="2023-01-17T14:36:51.766" v="1338" actId="1076"/>
          <ac:picMkLst>
            <pc:docMk/>
            <pc:sldMk cId="0" sldId="317"/>
            <ac:picMk id="60422" creationId="{633381F1-C56C-B37E-A576-14DE3A25C9BB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7:05.249" v="1344" actId="1076"/>
        <pc:sldMkLst>
          <pc:docMk/>
          <pc:sldMk cId="0" sldId="318"/>
        </pc:sldMkLst>
        <pc:spChg chg="add mod">
          <ac:chgData name="Natale, Luigi" userId="0bb35f83-ebdf-4526-ae9a-c3e8393a1d1b" providerId="ADAL" clId="{EEDE38B3-18E0-4F15-83F4-530232A01ED8}" dt="2023-01-17T13:09:20.875" v="525"/>
          <ac:spMkLst>
            <pc:docMk/>
            <pc:sldMk cId="0" sldId="318"/>
            <ac:spMk id="2" creationId="{31F3FA85-FA1D-EFFC-7EC9-9A768252D30D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8"/>
            <ac:spMk id="61442" creationId="{EC6B20BC-625E-20D0-D26E-DB467BD255AE}"/>
          </ac:spMkLst>
        </pc:spChg>
        <pc:spChg chg="del">
          <ac:chgData name="Natale, Luigi" userId="0bb35f83-ebdf-4526-ae9a-c3e8393a1d1b" providerId="ADAL" clId="{EEDE38B3-18E0-4F15-83F4-530232A01ED8}" dt="2023-01-17T13:09:22.539" v="526" actId="478"/>
          <ac:spMkLst>
            <pc:docMk/>
            <pc:sldMk cId="0" sldId="318"/>
            <ac:spMk id="61443" creationId="{28A63F9A-CC0C-2775-C223-1C1A00C9EE0E}"/>
          </ac:spMkLst>
        </pc:spChg>
        <pc:spChg chg="mod">
          <ac:chgData name="Natale, Luigi" userId="0bb35f83-ebdf-4526-ae9a-c3e8393a1d1b" providerId="ADAL" clId="{EEDE38B3-18E0-4F15-83F4-530232A01ED8}" dt="2023-01-17T14:37:00.144" v="1341" actId="14100"/>
          <ac:spMkLst>
            <pc:docMk/>
            <pc:sldMk cId="0" sldId="318"/>
            <ac:spMk id="61444" creationId="{B4DC515F-1F29-431F-961F-4E1E1479311F}"/>
          </ac:spMkLst>
        </pc:spChg>
        <pc:spChg chg="del">
          <ac:chgData name="Natale, Luigi" userId="0bb35f83-ebdf-4526-ae9a-c3e8393a1d1b" providerId="ADAL" clId="{EEDE38B3-18E0-4F15-83F4-530232A01ED8}" dt="2023-01-17T10:58:20.322" v="142" actId="478"/>
          <ac:spMkLst>
            <pc:docMk/>
            <pc:sldMk cId="0" sldId="318"/>
            <ac:spMk id="61445" creationId="{ACF3E1CA-DA04-367F-BB98-5DC0B562A437}"/>
          </ac:spMkLst>
        </pc:spChg>
        <pc:picChg chg="mod">
          <ac:chgData name="Natale, Luigi" userId="0bb35f83-ebdf-4526-ae9a-c3e8393a1d1b" providerId="ADAL" clId="{EEDE38B3-18E0-4F15-83F4-530232A01ED8}" dt="2023-01-17T14:37:05.249" v="1344" actId="1076"/>
          <ac:picMkLst>
            <pc:docMk/>
            <pc:sldMk cId="0" sldId="318"/>
            <ac:picMk id="61446" creationId="{453D218D-1C3B-9796-3876-3FFF26E7FB70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7:43.427" v="1356" actId="1076"/>
        <pc:sldMkLst>
          <pc:docMk/>
          <pc:sldMk cId="0" sldId="319"/>
        </pc:sldMkLst>
        <pc:spChg chg="add mod">
          <ac:chgData name="Natale, Luigi" userId="0bb35f83-ebdf-4526-ae9a-c3e8393a1d1b" providerId="ADAL" clId="{EEDE38B3-18E0-4F15-83F4-530232A01ED8}" dt="2023-01-17T13:09:05.235" v="523"/>
          <ac:spMkLst>
            <pc:docMk/>
            <pc:sldMk cId="0" sldId="319"/>
            <ac:spMk id="2" creationId="{E87A240F-5277-B60A-B000-0CAE337ACBE2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19"/>
            <ac:spMk id="62466" creationId="{046B1707-0352-8F2A-789D-C1F27BFF3C01}"/>
          </ac:spMkLst>
        </pc:spChg>
        <pc:spChg chg="del">
          <ac:chgData name="Natale, Luigi" userId="0bb35f83-ebdf-4526-ae9a-c3e8393a1d1b" providerId="ADAL" clId="{EEDE38B3-18E0-4F15-83F4-530232A01ED8}" dt="2023-01-17T13:09:07.582" v="524" actId="478"/>
          <ac:spMkLst>
            <pc:docMk/>
            <pc:sldMk cId="0" sldId="319"/>
            <ac:spMk id="62467" creationId="{3D77DC98-B825-4DE0-A96F-1BA26D64A86B}"/>
          </ac:spMkLst>
        </pc:spChg>
        <pc:spChg chg="mod">
          <ac:chgData name="Natale, Luigi" userId="0bb35f83-ebdf-4526-ae9a-c3e8393a1d1b" providerId="ADAL" clId="{EEDE38B3-18E0-4F15-83F4-530232A01ED8}" dt="2023-01-17T14:37:30.198" v="1353" actId="1076"/>
          <ac:spMkLst>
            <pc:docMk/>
            <pc:sldMk cId="0" sldId="319"/>
            <ac:spMk id="62468" creationId="{452FEF16-6F69-49D0-93FA-48AC85A136C4}"/>
          </ac:spMkLst>
        </pc:spChg>
        <pc:spChg chg="del">
          <ac:chgData name="Natale, Luigi" userId="0bb35f83-ebdf-4526-ae9a-c3e8393a1d1b" providerId="ADAL" clId="{EEDE38B3-18E0-4F15-83F4-530232A01ED8}" dt="2023-01-17T10:58:23.771" v="143" actId="478"/>
          <ac:spMkLst>
            <pc:docMk/>
            <pc:sldMk cId="0" sldId="319"/>
            <ac:spMk id="62469" creationId="{2A95EC5A-E074-893E-3ED2-1C7D636F04D1}"/>
          </ac:spMkLst>
        </pc:spChg>
        <pc:picChg chg="mod">
          <ac:chgData name="Natale, Luigi" userId="0bb35f83-ebdf-4526-ae9a-c3e8393a1d1b" providerId="ADAL" clId="{EEDE38B3-18E0-4F15-83F4-530232A01ED8}" dt="2023-01-17T14:37:21.244" v="1351" actId="1036"/>
          <ac:picMkLst>
            <pc:docMk/>
            <pc:sldMk cId="0" sldId="319"/>
            <ac:picMk id="62470" creationId="{BF1769A8-3E7C-3033-B4E1-8F9E5DB94CD4}"/>
          </ac:picMkLst>
        </pc:picChg>
        <pc:picChg chg="mod">
          <ac:chgData name="Natale, Luigi" userId="0bb35f83-ebdf-4526-ae9a-c3e8393a1d1b" providerId="ADAL" clId="{EEDE38B3-18E0-4F15-83F4-530232A01ED8}" dt="2023-01-17T14:37:33.656" v="1355" actId="1076"/>
          <ac:picMkLst>
            <pc:docMk/>
            <pc:sldMk cId="0" sldId="319"/>
            <ac:picMk id="62471" creationId="{192BC9BD-0371-B7F2-0984-62D47B2FC313}"/>
          </ac:picMkLst>
        </pc:picChg>
        <pc:picChg chg="mod">
          <ac:chgData name="Natale, Luigi" userId="0bb35f83-ebdf-4526-ae9a-c3e8393a1d1b" providerId="ADAL" clId="{EEDE38B3-18E0-4F15-83F4-530232A01ED8}" dt="2023-01-17T14:37:43.427" v="1356" actId="1076"/>
          <ac:picMkLst>
            <pc:docMk/>
            <pc:sldMk cId="0" sldId="319"/>
            <ac:picMk id="62472" creationId="{BAE3A6AD-7E28-54C7-09C2-80C111AFF2AF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38:56.601" v="1381" actId="1035"/>
        <pc:sldMkLst>
          <pc:docMk/>
          <pc:sldMk cId="0" sldId="320"/>
        </pc:sldMkLst>
        <pc:spChg chg="add mod">
          <ac:chgData name="Natale, Luigi" userId="0bb35f83-ebdf-4526-ae9a-c3e8393a1d1b" providerId="ADAL" clId="{EEDE38B3-18E0-4F15-83F4-530232A01ED8}" dt="2023-01-17T13:08:57.428" v="521"/>
          <ac:spMkLst>
            <pc:docMk/>
            <pc:sldMk cId="0" sldId="320"/>
            <ac:spMk id="2" creationId="{2E1499C9-AAC9-0B69-6755-54744E901DF6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0"/>
            <ac:spMk id="63490" creationId="{88E1DE56-B410-3DC7-7AEB-C668F4178ACC}"/>
          </ac:spMkLst>
        </pc:spChg>
        <pc:spChg chg="mod">
          <ac:chgData name="Natale, Luigi" userId="0bb35f83-ebdf-4526-ae9a-c3e8393a1d1b" providerId="ADAL" clId="{EEDE38B3-18E0-4F15-83F4-530232A01ED8}" dt="2023-01-17T14:38:23.958" v="1367" actId="1036"/>
          <ac:spMkLst>
            <pc:docMk/>
            <pc:sldMk cId="0" sldId="320"/>
            <ac:spMk id="63491" creationId="{5963AEEE-0CB0-4A9C-B4DD-263F6EBBD20F}"/>
          </ac:spMkLst>
        </pc:spChg>
        <pc:spChg chg="mod">
          <ac:chgData name="Natale, Luigi" userId="0bb35f83-ebdf-4526-ae9a-c3e8393a1d1b" providerId="ADAL" clId="{EEDE38B3-18E0-4F15-83F4-530232A01ED8}" dt="2023-01-17T14:38:56.601" v="1381" actId="1035"/>
          <ac:spMkLst>
            <pc:docMk/>
            <pc:sldMk cId="0" sldId="320"/>
            <ac:spMk id="63492" creationId="{4CB0932C-5386-785F-0828-F9B917F13223}"/>
          </ac:spMkLst>
        </pc:spChg>
        <pc:spChg chg="mod">
          <ac:chgData name="Natale, Luigi" userId="0bb35f83-ebdf-4526-ae9a-c3e8393a1d1b" providerId="ADAL" clId="{EEDE38B3-18E0-4F15-83F4-530232A01ED8}" dt="2023-01-17T14:38:51.869" v="1380" actId="1038"/>
          <ac:spMkLst>
            <pc:docMk/>
            <pc:sldMk cId="0" sldId="320"/>
            <ac:spMk id="63493" creationId="{2D137F11-00C1-D0DB-99AD-CFCF7B44B091}"/>
          </ac:spMkLst>
        </pc:spChg>
        <pc:spChg chg="del">
          <ac:chgData name="Natale, Luigi" userId="0bb35f83-ebdf-4526-ae9a-c3e8393a1d1b" providerId="ADAL" clId="{EEDE38B3-18E0-4F15-83F4-530232A01ED8}" dt="2023-01-17T13:08:59.680" v="522" actId="478"/>
          <ac:spMkLst>
            <pc:docMk/>
            <pc:sldMk cId="0" sldId="320"/>
            <ac:spMk id="63494" creationId="{FC200B59-CC51-74C4-FBD9-1BC5E4617C7F}"/>
          </ac:spMkLst>
        </pc:spChg>
        <pc:grpChg chg="add mod">
          <ac:chgData name="Natale, Luigi" userId="0bb35f83-ebdf-4526-ae9a-c3e8393a1d1b" providerId="ADAL" clId="{EEDE38B3-18E0-4F15-83F4-530232A01ED8}" dt="2023-01-17T14:38:56.601" v="1381" actId="1035"/>
          <ac:grpSpMkLst>
            <pc:docMk/>
            <pc:sldMk cId="0" sldId="320"/>
            <ac:grpSpMk id="3" creationId="{DAB0E3C2-D3ED-4FCF-10E8-FC0A6CB02E02}"/>
          </ac:grpSpMkLst>
        </pc:grpChg>
        <pc:grpChg chg="add mod">
          <ac:chgData name="Natale, Luigi" userId="0bb35f83-ebdf-4526-ae9a-c3e8393a1d1b" providerId="ADAL" clId="{EEDE38B3-18E0-4F15-83F4-530232A01ED8}" dt="2023-01-17T14:38:23.958" v="1367" actId="1036"/>
          <ac:grpSpMkLst>
            <pc:docMk/>
            <pc:sldMk cId="0" sldId="320"/>
            <ac:grpSpMk id="4" creationId="{7C49D0CF-13B4-1D3E-C7C8-4E8026530A1C}"/>
          </ac:grpSpMkLst>
        </pc:grpChg>
        <pc:grpChg chg="add mod">
          <ac:chgData name="Natale, Luigi" userId="0bb35f83-ebdf-4526-ae9a-c3e8393a1d1b" providerId="ADAL" clId="{EEDE38B3-18E0-4F15-83F4-530232A01ED8}" dt="2023-01-17T14:38:51.869" v="1380" actId="1038"/>
          <ac:grpSpMkLst>
            <pc:docMk/>
            <pc:sldMk cId="0" sldId="320"/>
            <ac:grpSpMk id="5" creationId="{8BB31DA2-0F25-B0B7-6554-46E56B460117}"/>
          </ac:grpSpMkLst>
        </pc:grpChg>
        <pc:picChg chg="mod">
          <ac:chgData name="Natale, Luigi" userId="0bb35f83-ebdf-4526-ae9a-c3e8393a1d1b" providerId="ADAL" clId="{EEDE38B3-18E0-4F15-83F4-530232A01ED8}" dt="2023-01-17T14:38:56.601" v="1381" actId="1035"/>
          <ac:picMkLst>
            <pc:docMk/>
            <pc:sldMk cId="0" sldId="320"/>
            <ac:picMk id="63495" creationId="{EF4B44A3-C0DD-6E5A-3CB4-FC309AB5EE3A}"/>
          </ac:picMkLst>
        </pc:picChg>
        <pc:picChg chg="mod">
          <ac:chgData name="Natale, Luigi" userId="0bb35f83-ebdf-4526-ae9a-c3e8393a1d1b" providerId="ADAL" clId="{EEDE38B3-18E0-4F15-83F4-530232A01ED8}" dt="2023-01-17T14:38:51.869" v="1380" actId="1038"/>
          <ac:picMkLst>
            <pc:docMk/>
            <pc:sldMk cId="0" sldId="320"/>
            <ac:picMk id="63496" creationId="{EAD7EB83-F7EA-3B88-E5B9-80C9717993E0}"/>
          </ac:picMkLst>
        </pc:picChg>
        <pc:picChg chg="mod">
          <ac:chgData name="Natale, Luigi" userId="0bb35f83-ebdf-4526-ae9a-c3e8393a1d1b" providerId="ADAL" clId="{EEDE38B3-18E0-4F15-83F4-530232A01ED8}" dt="2023-01-17T14:38:23.958" v="1367" actId="1036"/>
          <ac:picMkLst>
            <pc:docMk/>
            <pc:sldMk cId="0" sldId="320"/>
            <ac:picMk id="63497" creationId="{1E1B6DC3-2FBE-77D2-E72A-971ECE64FF3F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0:22.643" v="1418" actId="1035"/>
        <pc:sldMkLst>
          <pc:docMk/>
          <pc:sldMk cId="0" sldId="321"/>
        </pc:sldMkLst>
        <pc:spChg chg="add mod">
          <ac:chgData name="Natale, Luigi" userId="0bb35f83-ebdf-4526-ae9a-c3e8393a1d1b" providerId="ADAL" clId="{EEDE38B3-18E0-4F15-83F4-530232A01ED8}" dt="2023-01-17T13:08:49.288" v="519"/>
          <ac:spMkLst>
            <pc:docMk/>
            <pc:sldMk cId="0" sldId="321"/>
            <ac:spMk id="2" creationId="{713DAE4F-B6CF-3709-3DDE-6319BE1061CC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1"/>
            <ac:spMk id="64514" creationId="{2A66592F-D6D2-4EE8-8C9C-BE3565377440}"/>
          </ac:spMkLst>
        </pc:spChg>
        <pc:spChg chg="mod">
          <ac:chgData name="Natale, Luigi" userId="0bb35f83-ebdf-4526-ae9a-c3e8393a1d1b" providerId="ADAL" clId="{EEDE38B3-18E0-4F15-83F4-530232A01ED8}" dt="2023-01-17T14:40:22.643" v="1418" actId="1035"/>
          <ac:spMkLst>
            <pc:docMk/>
            <pc:sldMk cId="0" sldId="321"/>
            <ac:spMk id="64515" creationId="{FFDAC2F5-A7AE-C7FE-5783-18D5B5AAA3CD}"/>
          </ac:spMkLst>
        </pc:spChg>
        <pc:spChg chg="mod">
          <ac:chgData name="Natale, Luigi" userId="0bb35f83-ebdf-4526-ae9a-c3e8393a1d1b" providerId="ADAL" clId="{EEDE38B3-18E0-4F15-83F4-530232A01ED8}" dt="2023-01-17T14:39:52.165" v="1406" actId="1076"/>
          <ac:spMkLst>
            <pc:docMk/>
            <pc:sldMk cId="0" sldId="321"/>
            <ac:spMk id="64516" creationId="{8BCC59F6-EA59-5CF7-275A-13A02325F7C6}"/>
          </ac:spMkLst>
        </pc:spChg>
        <pc:spChg chg="del">
          <ac:chgData name="Natale, Luigi" userId="0bb35f83-ebdf-4526-ae9a-c3e8393a1d1b" providerId="ADAL" clId="{EEDE38B3-18E0-4F15-83F4-530232A01ED8}" dt="2023-01-17T13:08:50.778" v="520" actId="478"/>
          <ac:spMkLst>
            <pc:docMk/>
            <pc:sldMk cId="0" sldId="321"/>
            <ac:spMk id="64518" creationId="{127EACF0-0A08-D767-5856-9362E2F3D369}"/>
          </ac:spMkLst>
        </pc:spChg>
        <pc:spChg chg="mod">
          <ac:chgData name="Natale, Luigi" userId="0bb35f83-ebdf-4526-ae9a-c3e8393a1d1b" providerId="ADAL" clId="{EEDE38B3-18E0-4F15-83F4-530232A01ED8}" dt="2023-01-17T14:40:12.109" v="1413" actId="1036"/>
          <ac:spMkLst>
            <pc:docMk/>
            <pc:sldMk cId="0" sldId="321"/>
            <ac:spMk id="64519" creationId="{55E6E2C7-A011-E09F-3A0B-C5F806452AAA}"/>
          </ac:spMkLst>
        </pc:spChg>
        <pc:spChg chg="del">
          <ac:chgData name="Natale, Luigi" userId="0bb35f83-ebdf-4526-ae9a-c3e8393a1d1b" providerId="ADAL" clId="{EEDE38B3-18E0-4F15-83F4-530232A01ED8}" dt="2023-01-17T10:58:30.033" v="144" actId="478"/>
          <ac:spMkLst>
            <pc:docMk/>
            <pc:sldMk cId="0" sldId="321"/>
            <ac:spMk id="64520" creationId="{CD4B2F3F-9C97-942A-2CD7-F8251452B508}"/>
          </ac:spMkLst>
        </pc:spChg>
        <pc:grpChg chg="add mod">
          <ac:chgData name="Natale, Luigi" userId="0bb35f83-ebdf-4526-ae9a-c3e8393a1d1b" providerId="ADAL" clId="{EEDE38B3-18E0-4F15-83F4-530232A01ED8}" dt="2023-01-17T14:40:22.643" v="1418" actId="1035"/>
          <ac:grpSpMkLst>
            <pc:docMk/>
            <pc:sldMk cId="0" sldId="321"/>
            <ac:grpSpMk id="3" creationId="{6BDB4B93-1B96-E43B-5255-304795C30E9D}"/>
          </ac:grpSpMkLst>
        </pc:grpChg>
        <pc:grpChg chg="add mod">
          <ac:chgData name="Natale, Luigi" userId="0bb35f83-ebdf-4526-ae9a-c3e8393a1d1b" providerId="ADAL" clId="{EEDE38B3-18E0-4F15-83F4-530232A01ED8}" dt="2023-01-17T14:39:52.165" v="1406" actId="1076"/>
          <ac:grpSpMkLst>
            <pc:docMk/>
            <pc:sldMk cId="0" sldId="321"/>
            <ac:grpSpMk id="4" creationId="{9E1CA88F-9020-7DE7-704A-F44B0C9B06BE}"/>
          </ac:grpSpMkLst>
        </pc:grpChg>
        <pc:picChg chg="mod">
          <ac:chgData name="Natale, Luigi" userId="0bb35f83-ebdf-4526-ae9a-c3e8393a1d1b" providerId="ADAL" clId="{EEDE38B3-18E0-4F15-83F4-530232A01ED8}" dt="2023-01-17T14:40:22.643" v="1418" actId="1035"/>
          <ac:picMkLst>
            <pc:docMk/>
            <pc:sldMk cId="0" sldId="321"/>
            <ac:picMk id="64517" creationId="{87E1891C-182C-7D24-9E29-A8C2C3D2FE47}"/>
          </ac:picMkLst>
        </pc:picChg>
        <pc:picChg chg="mod">
          <ac:chgData name="Natale, Luigi" userId="0bb35f83-ebdf-4526-ae9a-c3e8393a1d1b" providerId="ADAL" clId="{EEDE38B3-18E0-4F15-83F4-530232A01ED8}" dt="2023-01-17T14:39:52.165" v="1406" actId="1076"/>
          <ac:picMkLst>
            <pc:docMk/>
            <pc:sldMk cId="0" sldId="321"/>
            <ac:picMk id="64521" creationId="{0F33F9D9-037F-B60A-D25B-85A6A066F6E7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0:59.369" v="1436" actId="1076"/>
        <pc:sldMkLst>
          <pc:docMk/>
          <pc:sldMk cId="0" sldId="322"/>
        </pc:sldMkLst>
        <pc:spChg chg="add mod">
          <ac:chgData name="Natale, Luigi" userId="0bb35f83-ebdf-4526-ae9a-c3e8393a1d1b" providerId="ADAL" clId="{EEDE38B3-18E0-4F15-83F4-530232A01ED8}" dt="2023-01-17T13:08:41.480" v="517"/>
          <ac:spMkLst>
            <pc:docMk/>
            <pc:sldMk cId="0" sldId="322"/>
            <ac:spMk id="2" creationId="{9DF2E3D0-0776-B7DC-CB52-489B519AC1AA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2"/>
            <ac:spMk id="65538" creationId="{F54BF5F4-05D1-CB98-9651-D53313A07D6A}"/>
          </ac:spMkLst>
        </pc:spChg>
        <pc:spChg chg="del">
          <ac:chgData name="Natale, Luigi" userId="0bb35f83-ebdf-4526-ae9a-c3e8393a1d1b" providerId="ADAL" clId="{EEDE38B3-18E0-4F15-83F4-530232A01ED8}" dt="2023-01-17T13:08:43.178" v="518" actId="478"/>
          <ac:spMkLst>
            <pc:docMk/>
            <pc:sldMk cId="0" sldId="322"/>
            <ac:spMk id="65539" creationId="{62410235-16A5-CAB2-7BAF-1070FE202F50}"/>
          </ac:spMkLst>
        </pc:spChg>
        <pc:spChg chg="mod">
          <ac:chgData name="Natale, Luigi" userId="0bb35f83-ebdf-4526-ae9a-c3e8393a1d1b" providerId="ADAL" clId="{EEDE38B3-18E0-4F15-83F4-530232A01ED8}" dt="2023-01-17T14:40:48.562" v="1430" actId="1076"/>
          <ac:spMkLst>
            <pc:docMk/>
            <pc:sldMk cId="0" sldId="322"/>
            <ac:spMk id="65540" creationId="{E1102063-837D-1DD0-5B7F-EF58698935F7}"/>
          </ac:spMkLst>
        </pc:spChg>
        <pc:spChg chg="mod">
          <ac:chgData name="Natale, Luigi" userId="0bb35f83-ebdf-4526-ae9a-c3e8393a1d1b" providerId="ADAL" clId="{EEDE38B3-18E0-4F15-83F4-530232A01ED8}" dt="2023-01-17T14:40:55.343" v="1434" actId="1076"/>
          <ac:spMkLst>
            <pc:docMk/>
            <pc:sldMk cId="0" sldId="322"/>
            <ac:spMk id="65541" creationId="{ED85583B-1F53-B4A4-0ABE-2095F4E5DBB3}"/>
          </ac:spMkLst>
        </pc:spChg>
        <pc:spChg chg="del">
          <ac:chgData name="Natale, Luigi" userId="0bb35f83-ebdf-4526-ae9a-c3e8393a1d1b" providerId="ADAL" clId="{EEDE38B3-18E0-4F15-83F4-530232A01ED8}" dt="2023-01-17T10:58:33.175" v="145" actId="478"/>
          <ac:spMkLst>
            <pc:docMk/>
            <pc:sldMk cId="0" sldId="322"/>
            <ac:spMk id="65542" creationId="{15324459-0F3C-2AA8-5A35-2F3F34C3F94D}"/>
          </ac:spMkLst>
        </pc:spChg>
        <pc:picChg chg="mod">
          <ac:chgData name="Natale, Luigi" userId="0bb35f83-ebdf-4526-ae9a-c3e8393a1d1b" providerId="ADAL" clId="{EEDE38B3-18E0-4F15-83F4-530232A01ED8}" dt="2023-01-17T14:40:53.186" v="1433" actId="1076"/>
          <ac:picMkLst>
            <pc:docMk/>
            <pc:sldMk cId="0" sldId="322"/>
            <ac:picMk id="65543" creationId="{E6042393-595A-3E05-8DA5-B3840D9C76E8}"/>
          </ac:picMkLst>
        </pc:picChg>
        <pc:picChg chg="mod">
          <ac:chgData name="Natale, Luigi" userId="0bb35f83-ebdf-4526-ae9a-c3e8393a1d1b" providerId="ADAL" clId="{EEDE38B3-18E0-4F15-83F4-530232A01ED8}" dt="2023-01-17T14:40:59.369" v="1436" actId="1076"/>
          <ac:picMkLst>
            <pc:docMk/>
            <pc:sldMk cId="0" sldId="322"/>
            <ac:picMk id="65544" creationId="{5DAAD331-D470-3804-3BA9-E967A0627EB8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1:49.793" v="1454" actId="1076"/>
        <pc:sldMkLst>
          <pc:docMk/>
          <pc:sldMk cId="0" sldId="323"/>
        </pc:sldMkLst>
        <pc:spChg chg="add mod">
          <ac:chgData name="Natale, Luigi" userId="0bb35f83-ebdf-4526-ae9a-c3e8393a1d1b" providerId="ADAL" clId="{EEDE38B3-18E0-4F15-83F4-530232A01ED8}" dt="2023-01-17T13:08:32.559" v="515"/>
          <ac:spMkLst>
            <pc:docMk/>
            <pc:sldMk cId="0" sldId="323"/>
            <ac:spMk id="2" creationId="{274301F8-D572-6C21-8F73-05CD2CBAF802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3"/>
            <ac:spMk id="66562" creationId="{8AB50C19-AE72-B736-3399-5D670E18F721}"/>
          </ac:spMkLst>
        </pc:spChg>
        <pc:spChg chg="mod">
          <ac:chgData name="Natale, Luigi" userId="0bb35f83-ebdf-4526-ae9a-c3e8393a1d1b" providerId="ADAL" clId="{EEDE38B3-18E0-4F15-83F4-530232A01ED8}" dt="2023-01-17T14:41:49.793" v="1454" actId="1076"/>
          <ac:spMkLst>
            <pc:docMk/>
            <pc:sldMk cId="0" sldId="323"/>
            <ac:spMk id="66563" creationId="{D3A1A75D-02A9-8822-7169-70DFCDDDCF44}"/>
          </ac:spMkLst>
        </pc:spChg>
        <pc:spChg chg="mod">
          <ac:chgData name="Natale, Luigi" userId="0bb35f83-ebdf-4526-ae9a-c3e8393a1d1b" providerId="ADAL" clId="{EEDE38B3-18E0-4F15-83F4-530232A01ED8}" dt="2023-01-17T14:41:41.145" v="1450" actId="1076"/>
          <ac:spMkLst>
            <pc:docMk/>
            <pc:sldMk cId="0" sldId="323"/>
            <ac:spMk id="66564" creationId="{199869EE-139E-219A-6DBC-4F5C212AC598}"/>
          </ac:spMkLst>
        </pc:spChg>
        <pc:spChg chg="mod">
          <ac:chgData name="Natale, Luigi" userId="0bb35f83-ebdf-4526-ae9a-c3e8393a1d1b" providerId="ADAL" clId="{EEDE38B3-18E0-4F15-83F4-530232A01ED8}" dt="2023-01-17T14:41:35.518" v="1448" actId="1035"/>
          <ac:spMkLst>
            <pc:docMk/>
            <pc:sldMk cId="0" sldId="323"/>
            <ac:spMk id="66565" creationId="{A234DDF3-605D-CCDE-1D7A-824198A82608}"/>
          </ac:spMkLst>
        </pc:spChg>
        <pc:spChg chg="del">
          <ac:chgData name="Natale, Luigi" userId="0bb35f83-ebdf-4526-ae9a-c3e8393a1d1b" providerId="ADAL" clId="{EEDE38B3-18E0-4F15-83F4-530232A01ED8}" dt="2023-01-17T13:08:34.223" v="516" actId="478"/>
          <ac:spMkLst>
            <pc:docMk/>
            <pc:sldMk cId="0" sldId="323"/>
            <ac:spMk id="66566" creationId="{C9BF931A-A667-22B5-D4E7-9FE86BBC2C79}"/>
          </ac:spMkLst>
        </pc:spChg>
        <pc:grpChg chg="add mod">
          <ac:chgData name="Natale, Luigi" userId="0bb35f83-ebdf-4526-ae9a-c3e8393a1d1b" providerId="ADAL" clId="{EEDE38B3-18E0-4F15-83F4-530232A01ED8}" dt="2023-01-17T14:41:35.518" v="1448" actId="1035"/>
          <ac:grpSpMkLst>
            <pc:docMk/>
            <pc:sldMk cId="0" sldId="323"/>
            <ac:grpSpMk id="3" creationId="{59684C12-8987-2116-48E7-2DE8E427C5F6}"/>
          </ac:grpSpMkLst>
        </pc:grpChg>
        <pc:grpChg chg="add mod">
          <ac:chgData name="Natale, Luigi" userId="0bb35f83-ebdf-4526-ae9a-c3e8393a1d1b" providerId="ADAL" clId="{EEDE38B3-18E0-4F15-83F4-530232A01ED8}" dt="2023-01-17T14:41:41.145" v="1450" actId="1076"/>
          <ac:grpSpMkLst>
            <pc:docMk/>
            <pc:sldMk cId="0" sldId="323"/>
            <ac:grpSpMk id="4" creationId="{20B6CC68-E62D-27FF-7D6D-BB87DC314E50}"/>
          </ac:grpSpMkLst>
        </pc:grpChg>
        <pc:grpChg chg="add mod">
          <ac:chgData name="Natale, Luigi" userId="0bb35f83-ebdf-4526-ae9a-c3e8393a1d1b" providerId="ADAL" clId="{EEDE38B3-18E0-4F15-83F4-530232A01ED8}" dt="2023-01-17T14:41:49.793" v="1454" actId="1076"/>
          <ac:grpSpMkLst>
            <pc:docMk/>
            <pc:sldMk cId="0" sldId="323"/>
            <ac:grpSpMk id="5" creationId="{40DB2A59-369E-82CA-AD24-DDB0A394B5C5}"/>
          </ac:grpSpMkLst>
        </pc:grpChg>
        <pc:picChg chg="mod">
          <ac:chgData name="Natale, Luigi" userId="0bb35f83-ebdf-4526-ae9a-c3e8393a1d1b" providerId="ADAL" clId="{EEDE38B3-18E0-4F15-83F4-530232A01ED8}" dt="2023-01-17T14:41:35.518" v="1448" actId="1035"/>
          <ac:picMkLst>
            <pc:docMk/>
            <pc:sldMk cId="0" sldId="323"/>
            <ac:picMk id="66567" creationId="{658231C7-70C6-8275-EB22-61C31807D144}"/>
          </ac:picMkLst>
        </pc:picChg>
        <pc:picChg chg="mod">
          <ac:chgData name="Natale, Luigi" userId="0bb35f83-ebdf-4526-ae9a-c3e8393a1d1b" providerId="ADAL" clId="{EEDE38B3-18E0-4F15-83F4-530232A01ED8}" dt="2023-01-17T14:41:41.145" v="1450" actId="1076"/>
          <ac:picMkLst>
            <pc:docMk/>
            <pc:sldMk cId="0" sldId="323"/>
            <ac:picMk id="66568" creationId="{B4791081-F66B-FF9C-9DC3-972253EB8225}"/>
          </ac:picMkLst>
        </pc:picChg>
        <pc:picChg chg="mod">
          <ac:chgData name="Natale, Luigi" userId="0bb35f83-ebdf-4526-ae9a-c3e8393a1d1b" providerId="ADAL" clId="{EEDE38B3-18E0-4F15-83F4-530232A01ED8}" dt="2023-01-17T14:41:49.793" v="1454" actId="1076"/>
          <ac:picMkLst>
            <pc:docMk/>
            <pc:sldMk cId="0" sldId="323"/>
            <ac:picMk id="66569" creationId="{EE938B5C-15B9-594A-19A8-7D0897A8DF65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2:13.690" v="1464" actId="1076"/>
        <pc:sldMkLst>
          <pc:docMk/>
          <pc:sldMk cId="0" sldId="324"/>
        </pc:sldMkLst>
        <pc:spChg chg="add mod">
          <ac:chgData name="Natale, Luigi" userId="0bb35f83-ebdf-4526-ae9a-c3e8393a1d1b" providerId="ADAL" clId="{EEDE38B3-18E0-4F15-83F4-530232A01ED8}" dt="2023-01-17T13:08:24.631" v="513"/>
          <ac:spMkLst>
            <pc:docMk/>
            <pc:sldMk cId="0" sldId="324"/>
            <ac:spMk id="2" creationId="{5CA8F7CC-A1D1-C0B5-F2AE-F8F7F9AAA098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4"/>
            <ac:spMk id="67586" creationId="{A8C71276-2B08-07D9-DD16-8A29E4743DAC}"/>
          </ac:spMkLst>
        </pc:spChg>
        <pc:spChg chg="mod">
          <ac:chgData name="Natale, Luigi" userId="0bb35f83-ebdf-4526-ae9a-c3e8393a1d1b" providerId="ADAL" clId="{EEDE38B3-18E0-4F15-83F4-530232A01ED8}" dt="2023-01-17T14:42:11.500" v="1463" actId="1037"/>
          <ac:spMkLst>
            <pc:docMk/>
            <pc:sldMk cId="0" sldId="324"/>
            <ac:spMk id="67587" creationId="{F1BC719D-FCC2-9E09-9203-A93A283DF612}"/>
          </ac:spMkLst>
        </pc:spChg>
        <pc:spChg chg="del">
          <ac:chgData name="Natale, Luigi" userId="0bb35f83-ebdf-4526-ae9a-c3e8393a1d1b" providerId="ADAL" clId="{EEDE38B3-18E0-4F15-83F4-530232A01ED8}" dt="2023-01-17T13:08:26.854" v="514" actId="478"/>
          <ac:spMkLst>
            <pc:docMk/>
            <pc:sldMk cId="0" sldId="324"/>
            <ac:spMk id="67588" creationId="{397D8742-E7C3-BA99-F0BC-F2A9E4E13C19}"/>
          </ac:spMkLst>
        </pc:spChg>
        <pc:spChg chg="mod">
          <ac:chgData name="Natale, Luigi" userId="0bb35f83-ebdf-4526-ae9a-c3e8393a1d1b" providerId="ADAL" clId="{EEDE38B3-18E0-4F15-83F4-530232A01ED8}" dt="2023-01-17T14:42:06.800" v="1459" actId="14100"/>
          <ac:spMkLst>
            <pc:docMk/>
            <pc:sldMk cId="0" sldId="324"/>
            <ac:spMk id="67589" creationId="{04410F8C-EC04-3CDB-B385-B4E32B08B86D}"/>
          </ac:spMkLst>
        </pc:spChg>
        <pc:grpChg chg="add mod">
          <ac:chgData name="Natale, Luigi" userId="0bb35f83-ebdf-4526-ae9a-c3e8393a1d1b" providerId="ADAL" clId="{EEDE38B3-18E0-4F15-83F4-530232A01ED8}" dt="2023-01-17T14:42:11.500" v="1463" actId="1037"/>
          <ac:grpSpMkLst>
            <pc:docMk/>
            <pc:sldMk cId="0" sldId="324"/>
            <ac:grpSpMk id="3" creationId="{1D19C349-FC05-AC00-CE91-47F3C813667E}"/>
          </ac:grpSpMkLst>
        </pc:grpChg>
        <pc:picChg chg="mod">
          <ac:chgData name="Natale, Luigi" userId="0bb35f83-ebdf-4526-ae9a-c3e8393a1d1b" providerId="ADAL" clId="{EEDE38B3-18E0-4F15-83F4-530232A01ED8}" dt="2023-01-17T14:42:11.500" v="1463" actId="1037"/>
          <ac:picMkLst>
            <pc:docMk/>
            <pc:sldMk cId="0" sldId="324"/>
            <ac:picMk id="67590" creationId="{26DBF742-3345-B290-9D73-02D28C10BBBE}"/>
          </ac:picMkLst>
        </pc:picChg>
        <pc:picChg chg="mod">
          <ac:chgData name="Natale, Luigi" userId="0bb35f83-ebdf-4526-ae9a-c3e8393a1d1b" providerId="ADAL" clId="{EEDE38B3-18E0-4F15-83F4-530232A01ED8}" dt="2023-01-17T14:42:13.690" v="1464" actId="1076"/>
          <ac:picMkLst>
            <pc:docMk/>
            <pc:sldMk cId="0" sldId="324"/>
            <ac:picMk id="67591" creationId="{061C3C3E-092F-3120-8E6D-C222D1F91593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2:30.339" v="1471" actId="1076"/>
        <pc:sldMkLst>
          <pc:docMk/>
          <pc:sldMk cId="0" sldId="325"/>
        </pc:sldMkLst>
        <pc:spChg chg="add mod">
          <ac:chgData name="Natale, Luigi" userId="0bb35f83-ebdf-4526-ae9a-c3e8393a1d1b" providerId="ADAL" clId="{EEDE38B3-18E0-4F15-83F4-530232A01ED8}" dt="2023-01-17T13:08:17.694" v="511"/>
          <ac:spMkLst>
            <pc:docMk/>
            <pc:sldMk cId="0" sldId="325"/>
            <ac:spMk id="2" creationId="{CCD7462B-99A1-947B-37EB-2FAE574FC75A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5"/>
            <ac:spMk id="68610" creationId="{20DE34C2-7419-95CE-88E1-712BA009EF6A}"/>
          </ac:spMkLst>
        </pc:spChg>
        <pc:spChg chg="del">
          <ac:chgData name="Natale, Luigi" userId="0bb35f83-ebdf-4526-ae9a-c3e8393a1d1b" providerId="ADAL" clId="{EEDE38B3-18E0-4F15-83F4-530232A01ED8}" dt="2023-01-17T13:08:18.959" v="512" actId="478"/>
          <ac:spMkLst>
            <pc:docMk/>
            <pc:sldMk cId="0" sldId="325"/>
            <ac:spMk id="68611" creationId="{59CF37B7-F672-4FEC-6D1D-6A41CA6D91F3}"/>
          </ac:spMkLst>
        </pc:spChg>
        <pc:spChg chg="mod">
          <ac:chgData name="Natale, Luigi" userId="0bb35f83-ebdf-4526-ae9a-c3e8393a1d1b" providerId="ADAL" clId="{EEDE38B3-18E0-4F15-83F4-530232A01ED8}" dt="2023-01-17T14:42:25.906" v="1468" actId="1076"/>
          <ac:spMkLst>
            <pc:docMk/>
            <pc:sldMk cId="0" sldId="325"/>
            <ac:spMk id="68612" creationId="{B66F0614-D7D3-1E9F-4153-24EAD28CC4D1}"/>
          </ac:spMkLst>
        </pc:spChg>
        <pc:spChg chg="del">
          <ac:chgData name="Natale, Luigi" userId="0bb35f83-ebdf-4526-ae9a-c3e8393a1d1b" providerId="ADAL" clId="{EEDE38B3-18E0-4F15-83F4-530232A01ED8}" dt="2023-01-17T10:58:38.632" v="146" actId="478"/>
          <ac:spMkLst>
            <pc:docMk/>
            <pc:sldMk cId="0" sldId="325"/>
            <ac:spMk id="68613" creationId="{9CD74F09-18DC-2773-54C1-C8F9B4E88D42}"/>
          </ac:spMkLst>
        </pc:spChg>
        <pc:picChg chg="mod">
          <ac:chgData name="Natale, Luigi" userId="0bb35f83-ebdf-4526-ae9a-c3e8393a1d1b" providerId="ADAL" clId="{EEDE38B3-18E0-4F15-83F4-530232A01ED8}" dt="2023-01-17T14:42:30.339" v="1471" actId="1076"/>
          <ac:picMkLst>
            <pc:docMk/>
            <pc:sldMk cId="0" sldId="325"/>
            <ac:picMk id="68614" creationId="{CE3F63CF-C96D-3140-0C0D-73E220B349A1}"/>
          </ac:picMkLst>
        </pc:picChg>
        <pc:picChg chg="mod">
          <ac:chgData name="Natale, Luigi" userId="0bb35f83-ebdf-4526-ae9a-c3e8393a1d1b" providerId="ADAL" clId="{EEDE38B3-18E0-4F15-83F4-530232A01ED8}" dt="2023-01-17T14:42:23.384" v="1467" actId="1076"/>
          <ac:picMkLst>
            <pc:docMk/>
            <pc:sldMk cId="0" sldId="325"/>
            <ac:picMk id="68615" creationId="{54DFEE4C-223C-A638-E809-E54B2A5AED5F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4:15.027" v="1505" actId="1076"/>
        <pc:sldMkLst>
          <pc:docMk/>
          <pc:sldMk cId="0" sldId="326"/>
        </pc:sldMkLst>
        <pc:spChg chg="add mod">
          <ac:chgData name="Natale, Luigi" userId="0bb35f83-ebdf-4526-ae9a-c3e8393a1d1b" providerId="ADAL" clId="{EEDE38B3-18E0-4F15-83F4-530232A01ED8}" dt="2023-01-17T13:08:08.158" v="509"/>
          <ac:spMkLst>
            <pc:docMk/>
            <pc:sldMk cId="0" sldId="326"/>
            <ac:spMk id="2" creationId="{8B8E9B66-0AEF-D28A-7031-4D110CDC5DF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6"/>
            <ac:spMk id="69634" creationId="{42B11367-4F49-DABF-2713-A584C0B9F0B9}"/>
          </ac:spMkLst>
        </pc:spChg>
        <pc:spChg chg="mod">
          <ac:chgData name="Natale, Luigi" userId="0bb35f83-ebdf-4526-ae9a-c3e8393a1d1b" providerId="ADAL" clId="{EEDE38B3-18E0-4F15-83F4-530232A01ED8}" dt="2023-01-17T14:43:58.937" v="1499" actId="1076"/>
          <ac:spMkLst>
            <pc:docMk/>
            <pc:sldMk cId="0" sldId="326"/>
            <ac:spMk id="69635" creationId="{C8DF19AB-AC45-00C6-DC92-F0889C203BA1}"/>
          </ac:spMkLst>
        </pc:spChg>
        <pc:spChg chg="mod">
          <ac:chgData name="Natale, Luigi" userId="0bb35f83-ebdf-4526-ae9a-c3e8393a1d1b" providerId="ADAL" clId="{EEDE38B3-18E0-4F15-83F4-530232A01ED8}" dt="2023-01-17T14:43:47.459" v="1496" actId="1076"/>
          <ac:spMkLst>
            <pc:docMk/>
            <pc:sldMk cId="0" sldId="326"/>
            <ac:spMk id="69636" creationId="{E86E5394-2F59-5A77-0EFC-218824AE35EB}"/>
          </ac:spMkLst>
        </pc:spChg>
        <pc:spChg chg="mod">
          <ac:chgData name="Natale, Luigi" userId="0bb35f83-ebdf-4526-ae9a-c3e8393a1d1b" providerId="ADAL" clId="{EEDE38B3-18E0-4F15-83F4-530232A01ED8}" dt="2023-01-17T14:43:43.396" v="1495" actId="1037"/>
          <ac:spMkLst>
            <pc:docMk/>
            <pc:sldMk cId="0" sldId="326"/>
            <ac:spMk id="69637" creationId="{7913BA05-C444-BD95-0BFB-4B7690FF123A}"/>
          </ac:spMkLst>
        </pc:spChg>
        <pc:spChg chg="del">
          <ac:chgData name="Natale, Luigi" userId="0bb35f83-ebdf-4526-ae9a-c3e8393a1d1b" providerId="ADAL" clId="{EEDE38B3-18E0-4F15-83F4-530232A01ED8}" dt="2023-01-17T13:08:10.099" v="510" actId="478"/>
          <ac:spMkLst>
            <pc:docMk/>
            <pc:sldMk cId="0" sldId="326"/>
            <ac:spMk id="69638" creationId="{B2E2A7E1-E3B8-E9DF-BB65-645626096AE1}"/>
          </ac:spMkLst>
        </pc:spChg>
        <pc:spChg chg="mod">
          <ac:chgData name="Natale, Luigi" userId="0bb35f83-ebdf-4526-ae9a-c3e8393a1d1b" providerId="ADAL" clId="{EEDE38B3-18E0-4F15-83F4-530232A01ED8}" dt="2023-01-17T14:44:05.232" v="1501" actId="1076"/>
          <ac:spMkLst>
            <pc:docMk/>
            <pc:sldMk cId="0" sldId="326"/>
            <ac:spMk id="69639" creationId="{7AA0BD79-037F-0F50-9118-14A349EF814F}"/>
          </ac:spMkLst>
        </pc:spChg>
        <pc:spChg chg="mod">
          <ac:chgData name="Natale, Luigi" userId="0bb35f83-ebdf-4526-ae9a-c3e8393a1d1b" providerId="ADAL" clId="{EEDE38B3-18E0-4F15-83F4-530232A01ED8}" dt="2023-01-17T14:44:15.027" v="1505" actId="1076"/>
          <ac:spMkLst>
            <pc:docMk/>
            <pc:sldMk cId="0" sldId="326"/>
            <ac:spMk id="69640" creationId="{04FFC647-5390-7C3C-2B17-471FC163B569}"/>
          </ac:spMkLst>
        </pc:spChg>
        <pc:grpChg chg="add mod">
          <ac:chgData name="Natale, Luigi" userId="0bb35f83-ebdf-4526-ae9a-c3e8393a1d1b" providerId="ADAL" clId="{EEDE38B3-18E0-4F15-83F4-530232A01ED8}" dt="2023-01-17T14:43:43.396" v="1495" actId="1037"/>
          <ac:grpSpMkLst>
            <pc:docMk/>
            <pc:sldMk cId="0" sldId="326"/>
            <ac:grpSpMk id="3" creationId="{9EB10E50-1D86-17BD-8133-230148218758}"/>
          </ac:grpSpMkLst>
        </pc:grpChg>
        <pc:grpChg chg="add mod">
          <ac:chgData name="Natale, Luigi" userId="0bb35f83-ebdf-4526-ae9a-c3e8393a1d1b" providerId="ADAL" clId="{EEDE38B3-18E0-4F15-83F4-530232A01ED8}" dt="2023-01-17T14:43:47.459" v="1496" actId="1076"/>
          <ac:grpSpMkLst>
            <pc:docMk/>
            <pc:sldMk cId="0" sldId="326"/>
            <ac:grpSpMk id="4" creationId="{FFD7F89D-E17B-4750-4828-D8F5D6A4F89C}"/>
          </ac:grpSpMkLst>
        </pc:grpChg>
        <pc:grpChg chg="add mod">
          <ac:chgData name="Natale, Luigi" userId="0bb35f83-ebdf-4526-ae9a-c3e8393a1d1b" providerId="ADAL" clId="{EEDE38B3-18E0-4F15-83F4-530232A01ED8}" dt="2023-01-17T14:43:58.937" v="1499" actId="1076"/>
          <ac:grpSpMkLst>
            <pc:docMk/>
            <pc:sldMk cId="0" sldId="326"/>
            <ac:grpSpMk id="5" creationId="{E1497DE8-50E1-52BD-9083-11A84BDA9F21}"/>
          </ac:grpSpMkLst>
        </pc:grpChg>
        <pc:picChg chg="mod">
          <ac:chgData name="Natale, Luigi" userId="0bb35f83-ebdf-4526-ae9a-c3e8393a1d1b" providerId="ADAL" clId="{EEDE38B3-18E0-4F15-83F4-530232A01ED8}" dt="2023-01-17T14:43:43.396" v="1495" actId="1037"/>
          <ac:picMkLst>
            <pc:docMk/>
            <pc:sldMk cId="0" sldId="326"/>
            <ac:picMk id="69641" creationId="{288B8E50-6548-5A29-E87C-63E1D7945B85}"/>
          </ac:picMkLst>
        </pc:picChg>
        <pc:picChg chg="mod">
          <ac:chgData name="Natale, Luigi" userId="0bb35f83-ebdf-4526-ae9a-c3e8393a1d1b" providerId="ADAL" clId="{EEDE38B3-18E0-4F15-83F4-530232A01ED8}" dt="2023-01-17T14:43:47.459" v="1496" actId="1076"/>
          <ac:picMkLst>
            <pc:docMk/>
            <pc:sldMk cId="0" sldId="326"/>
            <ac:picMk id="69642" creationId="{343BDF66-A7B0-DB4C-614F-CD99EF51C0A6}"/>
          </ac:picMkLst>
        </pc:picChg>
        <pc:picChg chg="mod">
          <ac:chgData name="Natale, Luigi" userId="0bb35f83-ebdf-4526-ae9a-c3e8393a1d1b" providerId="ADAL" clId="{EEDE38B3-18E0-4F15-83F4-530232A01ED8}" dt="2023-01-17T14:43:58.937" v="1499" actId="1076"/>
          <ac:picMkLst>
            <pc:docMk/>
            <pc:sldMk cId="0" sldId="326"/>
            <ac:picMk id="69643" creationId="{3033B1F1-1A9B-16D5-5B5A-63AF94089882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5:17.273" v="1526" actId="14100"/>
        <pc:sldMkLst>
          <pc:docMk/>
          <pc:sldMk cId="0" sldId="327"/>
        </pc:sldMkLst>
        <pc:spChg chg="add mod">
          <ac:chgData name="Natale, Luigi" userId="0bb35f83-ebdf-4526-ae9a-c3e8393a1d1b" providerId="ADAL" clId="{EEDE38B3-18E0-4F15-83F4-530232A01ED8}" dt="2023-01-17T13:07:59.844" v="507"/>
          <ac:spMkLst>
            <pc:docMk/>
            <pc:sldMk cId="0" sldId="327"/>
            <ac:spMk id="2" creationId="{5C339510-74CF-5762-A805-0A0FC8BE188E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7"/>
            <ac:spMk id="70658" creationId="{3B100FC5-9848-C88D-C0CB-ECFB154F6DB9}"/>
          </ac:spMkLst>
        </pc:spChg>
        <pc:spChg chg="mod">
          <ac:chgData name="Natale, Luigi" userId="0bb35f83-ebdf-4526-ae9a-c3e8393a1d1b" providerId="ADAL" clId="{EEDE38B3-18E0-4F15-83F4-530232A01ED8}" dt="2023-01-17T14:45:00.018" v="1521" actId="14100"/>
          <ac:spMkLst>
            <pc:docMk/>
            <pc:sldMk cId="0" sldId="327"/>
            <ac:spMk id="70659" creationId="{067CF216-96A7-E619-7BFD-538DC5491513}"/>
          </ac:spMkLst>
        </pc:spChg>
        <pc:spChg chg="mod">
          <ac:chgData name="Natale, Luigi" userId="0bb35f83-ebdf-4526-ae9a-c3e8393a1d1b" providerId="ADAL" clId="{EEDE38B3-18E0-4F15-83F4-530232A01ED8}" dt="2023-01-17T14:44:50.792" v="1519" actId="1038"/>
          <ac:spMkLst>
            <pc:docMk/>
            <pc:sldMk cId="0" sldId="327"/>
            <ac:spMk id="70660" creationId="{EBF45F17-D866-30BE-0B31-B7ADD6B2859C}"/>
          </ac:spMkLst>
        </pc:spChg>
        <pc:spChg chg="del">
          <ac:chgData name="Natale, Luigi" userId="0bb35f83-ebdf-4526-ae9a-c3e8393a1d1b" providerId="ADAL" clId="{EEDE38B3-18E0-4F15-83F4-530232A01ED8}" dt="2023-01-17T13:08:01.915" v="508" actId="478"/>
          <ac:spMkLst>
            <pc:docMk/>
            <pc:sldMk cId="0" sldId="327"/>
            <ac:spMk id="70661" creationId="{7D20E3B1-5BA0-D029-F7A2-CDF70278DFC0}"/>
          </ac:spMkLst>
        </pc:spChg>
        <pc:spChg chg="mod">
          <ac:chgData name="Natale, Luigi" userId="0bb35f83-ebdf-4526-ae9a-c3e8393a1d1b" providerId="ADAL" clId="{EEDE38B3-18E0-4F15-83F4-530232A01ED8}" dt="2023-01-17T14:45:17.273" v="1526" actId="14100"/>
          <ac:spMkLst>
            <pc:docMk/>
            <pc:sldMk cId="0" sldId="327"/>
            <ac:spMk id="70662" creationId="{2038D5DC-F4B7-84BC-AF16-074B115D54B3}"/>
          </ac:spMkLst>
        </pc:spChg>
        <pc:grpChg chg="add mod">
          <ac:chgData name="Natale, Luigi" userId="0bb35f83-ebdf-4526-ae9a-c3e8393a1d1b" providerId="ADAL" clId="{EEDE38B3-18E0-4F15-83F4-530232A01ED8}" dt="2023-01-17T14:44:55.562" v="1520" actId="1076"/>
          <ac:grpSpMkLst>
            <pc:docMk/>
            <pc:sldMk cId="0" sldId="327"/>
            <ac:grpSpMk id="3" creationId="{926CFF1A-4417-6E32-8E73-C97237C521B1}"/>
          </ac:grpSpMkLst>
        </pc:grpChg>
        <pc:grpChg chg="add mod">
          <ac:chgData name="Natale, Luigi" userId="0bb35f83-ebdf-4526-ae9a-c3e8393a1d1b" providerId="ADAL" clId="{EEDE38B3-18E0-4F15-83F4-530232A01ED8}" dt="2023-01-17T14:44:50.792" v="1519" actId="1038"/>
          <ac:grpSpMkLst>
            <pc:docMk/>
            <pc:sldMk cId="0" sldId="327"/>
            <ac:grpSpMk id="4" creationId="{B4C5E65A-EDA1-704D-80CD-9ED726960DA8}"/>
          </ac:grpSpMkLst>
        </pc:grpChg>
        <pc:picChg chg="mod">
          <ac:chgData name="Natale, Luigi" userId="0bb35f83-ebdf-4526-ae9a-c3e8393a1d1b" providerId="ADAL" clId="{EEDE38B3-18E0-4F15-83F4-530232A01ED8}" dt="2023-01-17T14:44:50.792" v="1519" actId="1038"/>
          <ac:picMkLst>
            <pc:docMk/>
            <pc:sldMk cId="0" sldId="327"/>
            <ac:picMk id="70663" creationId="{6A43453D-4F9E-67FE-6E1E-7D9702EAB9EF}"/>
          </ac:picMkLst>
        </pc:picChg>
        <pc:picChg chg="mod">
          <ac:chgData name="Natale, Luigi" userId="0bb35f83-ebdf-4526-ae9a-c3e8393a1d1b" providerId="ADAL" clId="{EEDE38B3-18E0-4F15-83F4-530232A01ED8}" dt="2023-01-17T14:44:55.562" v="1520" actId="1076"/>
          <ac:picMkLst>
            <pc:docMk/>
            <pc:sldMk cId="0" sldId="327"/>
            <ac:picMk id="70664" creationId="{371DE6FC-0BF1-8B37-047A-0A065C0AB08E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6:14.719" v="1550" actId="1035"/>
        <pc:sldMkLst>
          <pc:docMk/>
          <pc:sldMk cId="0" sldId="328"/>
        </pc:sldMkLst>
        <pc:spChg chg="add mod">
          <ac:chgData name="Natale, Luigi" userId="0bb35f83-ebdf-4526-ae9a-c3e8393a1d1b" providerId="ADAL" clId="{EEDE38B3-18E0-4F15-83F4-530232A01ED8}" dt="2023-01-17T13:07:53.277" v="505"/>
          <ac:spMkLst>
            <pc:docMk/>
            <pc:sldMk cId="0" sldId="328"/>
            <ac:spMk id="2" creationId="{7E52E8F4-7342-98AC-172A-7728EAD68537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8"/>
            <ac:spMk id="71682" creationId="{2CB63A1F-8068-F44F-047C-EEE12DD78515}"/>
          </ac:spMkLst>
        </pc:spChg>
        <pc:spChg chg="mod">
          <ac:chgData name="Natale, Luigi" userId="0bb35f83-ebdf-4526-ae9a-c3e8393a1d1b" providerId="ADAL" clId="{EEDE38B3-18E0-4F15-83F4-530232A01ED8}" dt="2023-01-17T14:45:56.715" v="1538" actId="164"/>
          <ac:spMkLst>
            <pc:docMk/>
            <pc:sldMk cId="0" sldId="328"/>
            <ac:spMk id="71683" creationId="{871BCEA5-E595-902A-B93F-C4AC07BED793}"/>
          </ac:spMkLst>
        </pc:spChg>
        <pc:spChg chg="mod">
          <ac:chgData name="Natale, Luigi" userId="0bb35f83-ebdf-4526-ae9a-c3e8393a1d1b" providerId="ADAL" clId="{EEDE38B3-18E0-4F15-83F4-530232A01ED8}" dt="2023-01-17T14:46:14.719" v="1550" actId="1035"/>
          <ac:spMkLst>
            <pc:docMk/>
            <pc:sldMk cId="0" sldId="328"/>
            <ac:spMk id="71684" creationId="{92A4793C-E0EE-B89D-8A2A-879F3BC1FB5D}"/>
          </ac:spMkLst>
        </pc:spChg>
        <pc:spChg chg="del">
          <ac:chgData name="Natale, Luigi" userId="0bb35f83-ebdf-4526-ae9a-c3e8393a1d1b" providerId="ADAL" clId="{EEDE38B3-18E0-4F15-83F4-530232A01ED8}" dt="2023-01-17T13:07:54.882" v="506" actId="478"/>
          <ac:spMkLst>
            <pc:docMk/>
            <pc:sldMk cId="0" sldId="328"/>
            <ac:spMk id="71685" creationId="{70141B9C-0C9C-112E-2F31-08CF6722AE62}"/>
          </ac:spMkLst>
        </pc:spChg>
        <pc:spChg chg="mod">
          <ac:chgData name="Natale, Luigi" userId="0bb35f83-ebdf-4526-ae9a-c3e8393a1d1b" providerId="ADAL" clId="{EEDE38B3-18E0-4F15-83F4-530232A01ED8}" dt="2023-01-17T14:45:56.715" v="1538" actId="164"/>
          <ac:spMkLst>
            <pc:docMk/>
            <pc:sldMk cId="0" sldId="328"/>
            <ac:spMk id="71686" creationId="{DD954CD0-3D7C-4E55-9BA8-188C4706BAB6}"/>
          </ac:spMkLst>
        </pc:spChg>
        <pc:spChg chg="del">
          <ac:chgData name="Natale, Luigi" userId="0bb35f83-ebdf-4526-ae9a-c3e8393a1d1b" providerId="ADAL" clId="{EEDE38B3-18E0-4F15-83F4-530232A01ED8}" dt="2023-01-17T10:58:45.057" v="147" actId="478"/>
          <ac:spMkLst>
            <pc:docMk/>
            <pc:sldMk cId="0" sldId="328"/>
            <ac:spMk id="71687" creationId="{FC105340-B896-B155-3B5F-652DCF4A0F69}"/>
          </ac:spMkLst>
        </pc:spChg>
        <pc:grpChg chg="add mod">
          <ac:chgData name="Natale, Luigi" userId="0bb35f83-ebdf-4526-ae9a-c3e8393a1d1b" providerId="ADAL" clId="{EEDE38B3-18E0-4F15-83F4-530232A01ED8}" dt="2023-01-17T14:45:56.715" v="1538" actId="164"/>
          <ac:grpSpMkLst>
            <pc:docMk/>
            <pc:sldMk cId="0" sldId="328"/>
            <ac:grpSpMk id="3" creationId="{0E4EF9D0-65AE-24DB-BBF8-79A362BB09E0}"/>
          </ac:grpSpMkLst>
        </pc:grpChg>
        <pc:grpChg chg="add mod">
          <ac:chgData name="Natale, Luigi" userId="0bb35f83-ebdf-4526-ae9a-c3e8393a1d1b" providerId="ADAL" clId="{EEDE38B3-18E0-4F15-83F4-530232A01ED8}" dt="2023-01-17T14:46:14.719" v="1550" actId="1035"/>
          <ac:grpSpMkLst>
            <pc:docMk/>
            <pc:sldMk cId="0" sldId="328"/>
            <ac:grpSpMk id="4" creationId="{E8C140FB-5EE3-C6D3-CB05-BC9D724BF3C7}"/>
          </ac:grpSpMkLst>
        </pc:grpChg>
        <pc:picChg chg="mod">
          <ac:chgData name="Natale, Luigi" userId="0bb35f83-ebdf-4526-ae9a-c3e8393a1d1b" providerId="ADAL" clId="{EEDE38B3-18E0-4F15-83F4-530232A01ED8}" dt="2023-01-17T14:46:14.719" v="1550" actId="1035"/>
          <ac:picMkLst>
            <pc:docMk/>
            <pc:sldMk cId="0" sldId="328"/>
            <ac:picMk id="71690" creationId="{72AFC330-4E20-0144-1084-B4017D9BFF83}"/>
          </ac:picMkLst>
        </pc:picChg>
        <pc:picChg chg="mod">
          <ac:chgData name="Natale, Luigi" userId="0bb35f83-ebdf-4526-ae9a-c3e8393a1d1b" providerId="ADAL" clId="{EEDE38B3-18E0-4F15-83F4-530232A01ED8}" dt="2023-01-17T14:45:56.715" v="1538" actId="164"/>
          <ac:picMkLst>
            <pc:docMk/>
            <pc:sldMk cId="0" sldId="328"/>
            <ac:picMk id="71691" creationId="{CE8D77F2-BBB4-D109-7790-0F16BB4D499A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7:45.992" v="504" actId="1076"/>
        <pc:sldMkLst>
          <pc:docMk/>
          <pc:sldMk cId="0" sldId="329"/>
        </pc:sldMkLst>
        <pc:spChg chg="add mod">
          <ac:chgData name="Natale, Luigi" userId="0bb35f83-ebdf-4526-ae9a-c3e8393a1d1b" providerId="ADAL" clId="{EEDE38B3-18E0-4F15-83F4-530232A01ED8}" dt="2023-01-17T13:07:15.173" v="494" actId="6549"/>
          <ac:spMkLst>
            <pc:docMk/>
            <pc:sldMk cId="0" sldId="329"/>
            <ac:spMk id="2" creationId="{3795ABC3-B2A1-0B93-013A-994C077A964C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29"/>
            <ac:spMk id="72706" creationId="{441B6F44-E972-157B-398C-CD083AD698E9}"/>
          </ac:spMkLst>
        </pc:spChg>
        <pc:spChg chg="del">
          <ac:chgData name="Natale, Luigi" userId="0bb35f83-ebdf-4526-ae9a-c3e8393a1d1b" providerId="ADAL" clId="{EEDE38B3-18E0-4F15-83F4-530232A01ED8}" dt="2023-01-17T13:07:25.704" v="495" actId="478"/>
          <ac:spMkLst>
            <pc:docMk/>
            <pc:sldMk cId="0" sldId="329"/>
            <ac:spMk id="72707" creationId="{2D5CBC36-D8DC-FE55-A987-56635B68BDA0}"/>
          </ac:spMkLst>
        </pc:spChg>
        <pc:spChg chg="del mod">
          <ac:chgData name="Natale, Luigi" userId="0bb35f83-ebdf-4526-ae9a-c3e8393a1d1b" providerId="ADAL" clId="{EEDE38B3-18E0-4F15-83F4-530232A01ED8}" dt="2023-01-17T13:07:09.694" v="490" actId="478"/>
          <ac:spMkLst>
            <pc:docMk/>
            <pc:sldMk cId="0" sldId="329"/>
            <ac:spMk id="72708" creationId="{D49593BC-2800-F496-1F86-995E5FB219AB}"/>
          </ac:spMkLst>
        </pc:spChg>
        <pc:spChg chg="del">
          <ac:chgData name="Natale, Luigi" userId="0bb35f83-ebdf-4526-ae9a-c3e8393a1d1b" providerId="ADAL" clId="{EEDE38B3-18E0-4F15-83F4-530232A01ED8}" dt="2023-01-17T10:58:48.155" v="148" actId="478"/>
          <ac:spMkLst>
            <pc:docMk/>
            <pc:sldMk cId="0" sldId="329"/>
            <ac:spMk id="72709" creationId="{FD381327-53DB-FAAE-71BE-8718DCB6429B}"/>
          </ac:spMkLst>
        </pc:spChg>
        <pc:picChg chg="mod">
          <ac:chgData name="Natale, Luigi" userId="0bb35f83-ebdf-4526-ae9a-c3e8393a1d1b" providerId="ADAL" clId="{EEDE38B3-18E0-4F15-83F4-530232A01ED8}" dt="2023-01-17T13:07:45.992" v="504" actId="1076"/>
          <ac:picMkLst>
            <pc:docMk/>
            <pc:sldMk cId="0" sldId="329"/>
            <ac:picMk id="72710" creationId="{118A613E-8E0E-53AE-F6C7-0CE4EDB5F4BF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6:29.134" v="1556" actId="1076"/>
        <pc:sldMkLst>
          <pc:docMk/>
          <pc:sldMk cId="0" sldId="330"/>
        </pc:sldMkLst>
        <pc:spChg chg="add mod">
          <ac:chgData name="Natale, Luigi" userId="0bb35f83-ebdf-4526-ae9a-c3e8393a1d1b" providerId="ADAL" clId="{EEDE38B3-18E0-4F15-83F4-530232A01ED8}" dt="2023-01-17T13:06:47.893" v="484"/>
          <ac:spMkLst>
            <pc:docMk/>
            <pc:sldMk cId="0" sldId="330"/>
            <ac:spMk id="2" creationId="{3847A41D-6EE8-064D-BC38-4BD8F0B96F68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0"/>
            <ac:spMk id="73730" creationId="{2B038EEA-7F83-9C45-4DA1-ABD4DF7E61C3}"/>
          </ac:spMkLst>
        </pc:spChg>
        <pc:spChg chg="del">
          <ac:chgData name="Natale, Luigi" userId="0bb35f83-ebdf-4526-ae9a-c3e8393a1d1b" providerId="ADAL" clId="{EEDE38B3-18E0-4F15-83F4-530232A01ED8}" dt="2023-01-17T13:06:49.547" v="485" actId="478"/>
          <ac:spMkLst>
            <pc:docMk/>
            <pc:sldMk cId="0" sldId="330"/>
            <ac:spMk id="73731" creationId="{B66F74AE-D800-D029-B872-161AD3AC4222}"/>
          </ac:spMkLst>
        </pc:spChg>
        <pc:spChg chg="mod">
          <ac:chgData name="Natale, Luigi" userId="0bb35f83-ebdf-4526-ae9a-c3e8393a1d1b" providerId="ADAL" clId="{EEDE38B3-18E0-4F15-83F4-530232A01ED8}" dt="2023-01-17T14:46:26.611" v="1555" actId="14100"/>
          <ac:spMkLst>
            <pc:docMk/>
            <pc:sldMk cId="0" sldId="330"/>
            <ac:spMk id="73732" creationId="{F6866202-9FB7-964B-375C-173068871F9F}"/>
          </ac:spMkLst>
        </pc:spChg>
        <pc:spChg chg="del">
          <ac:chgData name="Natale, Luigi" userId="0bb35f83-ebdf-4526-ae9a-c3e8393a1d1b" providerId="ADAL" clId="{EEDE38B3-18E0-4F15-83F4-530232A01ED8}" dt="2023-01-17T10:58:52.189" v="149" actId="478"/>
          <ac:spMkLst>
            <pc:docMk/>
            <pc:sldMk cId="0" sldId="330"/>
            <ac:spMk id="73733" creationId="{6F254E9A-4274-A522-7EE3-C27CD8602928}"/>
          </ac:spMkLst>
        </pc:spChg>
        <pc:picChg chg="mod">
          <ac:chgData name="Natale, Luigi" userId="0bb35f83-ebdf-4526-ae9a-c3e8393a1d1b" providerId="ADAL" clId="{EEDE38B3-18E0-4F15-83F4-530232A01ED8}" dt="2023-01-17T14:46:29.134" v="1556" actId="1076"/>
          <ac:picMkLst>
            <pc:docMk/>
            <pc:sldMk cId="0" sldId="330"/>
            <ac:picMk id="73734" creationId="{FB18F612-2599-D24D-F6D4-71D1F6F8534A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6:35.522" v="481" actId="478"/>
        <pc:sldMkLst>
          <pc:docMk/>
          <pc:sldMk cId="0" sldId="331"/>
        </pc:sldMkLst>
        <pc:spChg chg="add del mod">
          <ac:chgData name="Natale, Luigi" userId="0bb35f83-ebdf-4526-ae9a-c3e8393a1d1b" providerId="ADAL" clId="{EEDE38B3-18E0-4F15-83F4-530232A01ED8}" dt="2023-01-17T13:06:35.522" v="481" actId="478"/>
          <ac:spMkLst>
            <pc:docMk/>
            <pc:sldMk cId="0" sldId="331"/>
            <ac:spMk id="2" creationId="{4BCB9ADE-EB11-3C51-4D7D-2A3EC02DD01C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1"/>
            <ac:spMk id="75778" creationId="{AA4C007D-7B57-884C-B323-4E64AB042DCA}"/>
          </ac:spMkLst>
        </pc:spChg>
        <pc:spChg chg="del">
          <ac:chgData name="Natale, Luigi" userId="0bb35f83-ebdf-4526-ae9a-c3e8393a1d1b" providerId="ADAL" clId="{EEDE38B3-18E0-4F15-83F4-530232A01ED8}" dt="2023-01-17T10:58:58.579" v="151" actId="478"/>
          <ac:spMkLst>
            <pc:docMk/>
            <pc:sldMk cId="0" sldId="331"/>
            <ac:spMk id="75779" creationId="{FA8659BE-C563-37D5-FB2E-57798A465061}"/>
          </ac:spMkLst>
        </pc:spChg>
      </pc:sldChg>
      <pc:sldChg chg="addSp delSp modSp mod modClrScheme chgLayout">
        <pc:chgData name="Natale, Luigi" userId="0bb35f83-ebdf-4526-ae9a-c3e8393a1d1b" providerId="ADAL" clId="{EEDE38B3-18E0-4F15-83F4-530232A01ED8}" dt="2023-01-17T14:46:45.473" v="1565" actId="1076"/>
        <pc:sldMkLst>
          <pc:docMk/>
          <pc:sldMk cId="0" sldId="332"/>
        </pc:sldMkLst>
        <pc:spChg chg="add mod">
          <ac:chgData name="Natale, Luigi" userId="0bb35f83-ebdf-4526-ae9a-c3e8393a1d1b" providerId="ADAL" clId="{EEDE38B3-18E0-4F15-83F4-530232A01ED8}" dt="2023-01-17T13:06:40.438" v="482"/>
          <ac:spMkLst>
            <pc:docMk/>
            <pc:sldMk cId="0" sldId="332"/>
            <ac:spMk id="2" creationId="{20D81030-D8DA-4403-92A1-25E0CFD1BBBE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2"/>
            <ac:spMk id="74754" creationId="{CFD9D8B7-0BDF-C4AA-38B2-4BA4C7D857DC}"/>
          </ac:spMkLst>
        </pc:spChg>
        <pc:spChg chg="del">
          <ac:chgData name="Natale, Luigi" userId="0bb35f83-ebdf-4526-ae9a-c3e8393a1d1b" providerId="ADAL" clId="{EEDE38B3-18E0-4F15-83F4-530232A01ED8}" dt="2023-01-17T13:06:41.930" v="483" actId="478"/>
          <ac:spMkLst>
            <pc:docMk/>
            <pc:sldMk cId="0" sldId="332"/>
            <ac:spMk id="74755" creationId="{98856B14-1C0E-C633-DC3A-7854491812CB}"/>
          </ac:spMkLst>
        </pc:spChg>
        <pc:spChg chg="mod">
          <ac:chgData name="Natale, Luigi" userId="0bb35f83-ebdf-4526-ae9a-c3e8393a1d1b" providerId="ADAL" clId="{EEDE38B3-18E0-4F15-83F4-530232A01ED8}" dt="2023-01-17T14:46:41.559" v="1562" actId="1076"/>
          <ac:spMkLst>
            <pc:docMk/>
            <pc:sldMk cId="0" sldId="332"/>
            <ac:spMk id="74756" creationId="{0516B9DF-D6BA-4053-6A9A-4C59A6637E27}"/>
          </ac:spMkLst>
        </pc:spChg>
        <pc:spChg chg="del">
          <ac:chgData name="Natale, Luigi" userId="0bb35f83-ebdf-4526-ae9a-c3e8393a1d1b" providerId="ADAL" clId="{EEDE38B3-18E0-4F15-83F4-530232A01ED8}" dt="2023-01-17T10:58:55.709" v="150" actId="478"/>
          <ac:spMkLst>
            <pc:docMk/>
            <pc:sldMk cId="0" sldId="332"/>
            <ac:spMk id="74757" creationId="{7A986151-32B0-683C-8AB5-CF7B1C0BE30A}"/>
          </ac:spMkLst>
        </pc:spChg>
        <pc:picChg chg="mod">
          <ac:chgData name="Natale, Luigi" userId="0bb35f83-ebdf-4526-ae9a-c3e8393a1d1b" providerId="ADAL" clId="{EEDE38B3-18E0-4F15-83F4-530232A01ED8}" dt="2023-01-17T14:46:45.473" v="1565" actId="1076"/>
          <ac:picMkLst>
            <pc:docMk/>
            <pc:sldMk cId="0" sldId="332"/>
            <ac:picMk id="74758" creationId="{8878DA80-FFD4-03D2-E02A-DED23B41116F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7:02.334" v="1568" actId="1076"/>
        <pc:sldMkLst>
          <pc:docMk/>
          <pc:sldMk cId="0" sldId="333"/>
        </pc:sldMkLst>
        <pc:spChg chg="add mod">
          <ac:chgData name="Natale, Luigi" userId="0bb35f83-ebdf-4526-ae9a-c3e8393a1d1b" providerId="ADAL" clId="{EEDE38B3-18E0-4F15-83F4-530232A01ED8}" dt="2023-01-17T13:06:28.497" v="479"/>
          <ac:spMkLst>
            <pc:docMk/>
            <pc:sldMk cId="0" sldId="333"/>
            <ac:spMk id="2" creationId="{1B9039A1-88B5-F1FE-2A49-1A946021089C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3"/>
            <ac:spMk id="76802" creationId="{FEA81C1D-7413-F103-482F-23207728CDEF}"/>
          </ac:spMkLst>
        </pc:spChg>
        <pc:spChg chg="del">
          <ac:chgData name="Natale, Luigi" userId="0bb35f83-ebdf-4526-ae9a-c3e8393a1d1b" providerId="ADAL" clId="{EEDE38B3-18E0-4F15-83F4-530232A01ED8}" dt="2023-01-17T13:06:30.164" v="480" actId="478"/>
          <ac:spMkLst>
            <pc:docMk/>
            <pc:sldMk cId="0" sldId="333"/>
            <ac:spMk id="76803" creationId="{CFF9EC99-D35C-4BFF-0B63-8F685D054A0C}"/>
          </ac:spMkLst>
        </pc:spChg>
        <pc:spChg chg="del">
          <ac:chgData name="Natale, Luigi" userId="0bb35f83-ebdf-4526-ae9a-c3e8393a1d1b" providerId="ADAL" clId="{EEDE38B3-18E0-4F15-83F4-530232A01ED8}" dt="2023-01-17T10:59:01.138" v="152" actId="478"/>
          <ac:spMkLst>
            <pc:docMk/>
            <pc:sldMk cId="0" sldId="333"/>
            <ac:spMk id="76804" creationId="{51275860-24CC-5740-E885-2523A1CDB7B7}"/>
          </ac:spMkLst>
        </pc:spChg>
        <pc:picChg chg="mod">
          <ac:chgData name="Natale, Luigi" userId="0bb35f83-ebdf-4526-ae9a-c3e8393a1d1b" providerId="ADAL" clId="{EEDE38B3-18E0-4F15-83F4-530232A01ED8}" dt="2023-01-17T14:47:00.210" v="1567" actId="1076"/>
          <ac:picMkLst>
            <pc:docMk/>
            <pc:sldMk cId="0" sldId="333"/>
            <ac:picMk id="76805" creationId="{166C8E37-D155-A377-6303-0728C4097AF0}"/>
          </ac:picMkLst>
        </pc:picChg>
        <pc:picChg chg="mod">
          <ac:chgData name="Natale, Luigi" userId="0bb35f83-ebdf-4526-ae9a-c3e8393a1d1b" providerId="ADAL" clId="{EEDE38B3-18E0-4F15-83F4-530232A01ED8}" dt="2023-01-17T14:47:02.334" v="1568" actId="1076"/>
          <ac:picMkLst>
            <pc:docMk/>
            <pc:sldMk cId="0" sldId="333"/>
            <ac:picMk id="76806" creationId="{B9B01B71-2F7B-36CF-C4E4-0DA6F07B3AE4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8:04.843" v="1587" actId="1076"/>
        <pc:sldMkLst>
          <pc:docMk/>
          <pc:sldMk cId="0" sldId="334"/>
        </pc:sldMkLst>
        <pc:spChg chg="add mod">
          <ac:chgData name="Natale, Luigi" userId="0bb35f83-ebdf-4526-ae9a-c3e8393a1d1b" providerId="ADAL" clId="{EEDE38B3-18E0-4F15-83F4-530232A01ED8}" dt="2023-01-17T13:06:10.942" v="475"/>
          <ac:spMkLst>
            <pc:docMk/>
            <pc:sldMk cId="0" sldId="334"/>
            <ac:spMk id="2" creationId="{0C5BC4FC-17F7-3E4A-488D-A0C8E296A6D3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4"/>
            <ac:spMk id="78850" creationId="{58D11648-1FF7-4657-18C3-7FC7D4C28DBC}"/>
          </ac:spMkLst>
        </pc:spChg>
        <pc:spChg chg="del">
          <ac:chgData name="Natale, Luigi" userId="0bb35f83-ebdf-4526-ae9a-c3e8393a1d1b" providerId="ADAL" clId="{EEDE38B3-18E0-4F15-83F4-530232A01ED8}" dt="2023-01-17T14:47:51.703" v="1582" actId="478"/>
          <ac:spMkLst>
            <pc:docMk/>
            <pc:sldMk cId="0" sldId="334"/>
            <ac:spMk id="78851" creationId="{AB8479C1-8341-623B-DA24-4F2EDD158D4F}"/>
          </ac:spMkLst>
        </pc:spChg>
        <pc:spChg chg="del">
          <ac:chgData name="Natale, Luigi" userId="0bb35f83-ebdf-4526-ae9a-c3e8393a1d1b" providerId="ADAL" clId="{EEDE38B3-18E0-4F15-83F4-530232A01ED8}" dt="2023-01-17T13:06:13.391" v="476" actId="478"/>
          <ac:spMkLst>
            <pc:docMk/>
            <pc:sldMk cId="0" sldId="334"/>
            <ac:spMk id="78852" creationId="{B7ED14BA-1F83-3346-8F6F-F6EEF1CF84EE}"/>
          </ac:spMkLst>
        </pc:spChg>
        <pc:spChg chg="mod">
          <ac:chgData name="Natale, Luigi" userId="0bb35f83-ebdf-4526-ae9a-c3e8393a1d1b" providerId="ADAL" clId="{EEDE38B3-18E0-4F15-83F4-530232A01ED8}" dt="2023-01-17T14:47:58.103" v="1585" actId="1076"/>
          <ac:spMkLst>
            <pc:docMk/>
            <pc:sldMk cId="0" sldId="334"/>
            <ac:spMk id="78853" creationId="{0FAE4C53-E433-4B7B-A3D5-DE4E27739AB8}"/>
          </ac:spMkLst>
        </pc:spChg>
        <pc:spChg chg="mod">
          <ac:chgData name="Natale, Luigi" userId="0bb35f83-ebdf-4526-ae9a-c3e8393a1d1b" providerId="ADAL" clId="{EEDE38B3-18E0-4F15-83F4-530232A01ED8}" dt="2023-01-17T14:48:04.843" v="1587" actId="1076"/>
          <ac:spMkLst>
            <pc:docMk/>
            <pc:sldMk cId="0" sldId="334"/>
            <ac:spMk id="78854" creationId="{DEB84435-B659-65BC-CC83-1D2B04822933}"/>
          </ac:spMkLst>
        </pc:spChg>
        <pc:spChg chg="del">
          <ac:chgData name="Natale, Luigi" userId="0bb35f83-ebdf-4526-ae9a-c3e8393a1d1b" providerId="ADAL" clId="{EEDE38B3-18E0-4F15-83F4-530232A01ED8}" dt="2023-01-17T10:59:07.299" v="154" actId="478"/>
          <ac:spMkLst>
            <pc:docMk/>
            <pc:sldMk cId="0" sldId="334"/>
            <ac:spMk id="78855" creationId="{737CA523-9287-5499-5E44-C4A9C9C21F1B}"/>
          </ac:spMkLst>
        </pc:spChg>
        <pc:picChg chg="mod">
          <ac:chgData name="Natale, Luigi" userId="0bb35f83-ebdf-4526-ae9a-c3e8393a1d1b" providerId="ADAL" clId="{EEDE38B3-18E0-4F15-83F4-530232A01ED8}" dt="2023-01-17T14:47:53.814" v="1583" actId="1076"/>
          <ac:picMkLst>
            <pc:docMk/>
            <pc:sldMk cId="0" sldId="334"/>
            <ac:picMk id="78856" creationId="{5974CC85-6DF4-4C65-A88C-6163F87045CC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9:11.462" v="1605" actId="1076"/>
        <pc:sldMkLst>
          <pc:docMk/>
          <pc:sldMk cId="0" sldId="335"/>
        </pc:sldMkLst>
        <pc:spChg chg="add mod">
          <ac:chgData name="Natale, Luigi" userId="0bb35f83-ebdf-4526-ae9a-c3e8393a1d1b" providerId="ADAL" clId="{EEDE38B3-18E0-4F15-83F4-530232A01ED8}" dt="2023-01-17T13:06:03.503" v="473"/>
          <ac:spMkLst>
            <pc:docMk/>
            <pc:sldMk cId="0" sldId="335"/>
            <ac:spMk id="2" creationId="{ACBF1CE2-AB0F-090B-C5A6-398D66B37FDA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5"/>
            <ac:spMk id="79874" creationId="{18F4517A-724F-00F2-E226-8950FC82C1EF}"/>
          </ac:spMkLst>
        </pc:spChg>
        <pc:spChg chg="del">
          <ac:chgData name="Natale, Luigi" userId="0bb35f83-ebdf-4526-ae9a-c3e8393a1d1b" providerId="ADAL" clId="{EEDE38B3-18E0-4F15-83F4-530232A01ED8}" dt="2023-01-17T14:48:41.297" v="1600" actId="478"/>
          <ac:spMkLst>
            <pc:docMk/>
            <pc:sldMk cId="0" sldId="335"/>
            <ac:spMk id="79875" creationId="{7A6C93A3-B1A0-221E-5360-F26BA5316120}"/>
          </ac:spMkLst>
        </pc:spChg>
        <pc:spChg chg="del">
          <ac:chgData name="Natale, Luigi" userId="0bb35f83-ebdf-4526-ae9a-c3e8393a1d1b" providerId="ADAL" clId="{EEDE38B3-18E0-4F15-83F4-530232A01ED8}" dt="2023-01-17T13:06:04.831" v="474" actId="478"/>
          <ac:spMkLst>
            <pc:docMk/>
            <pc:sldMk cId="0" sldId="335"/>
            <ac:spMk id="79876" creationId="{36D31CDA-C65C-2F96-88A6-DA23D0BFB19C}"/>
          </ac:spMkLst>
        </pc:spChg>
        <pc:spChg chg="mod">
          <ac:chgData name="Natale, Luigi" userId="0bb35f83-ebdf-4526-ae9a-c3e8393a1d1b" providerId="ADAL" clId="{EEDE38B3-18E0-4F15-83F4-530232A01ED8}" dt="2023-01-17T14:49:08.851" v="1604" actId="947"/>
          <ac:spMkLst>
            <pc:docMk/>
            <pc:sldMk cId="0" sldId="335"/>
            <ac:spMk id="79878" creationId="{79AC04F1-A865-3F1B-0011-8FBA6921CF63}"/>
          </ac:spMkLst>
        </pc:spChg>
        <pc:spChg chg="mod">
          <ac:chgData name="Natale, Luigi" userId="0bb35f83-ebdf-4526-ae9a-c3e8393a1d1b" providerId="ADAL" clId="{EEDE38B3-18E0-4F15-83F4-530232A01ED8}" dt="2023-01-17T14:48:33.903" v="1599" actId="14100"/>
          <ac:spMkLst>
            <pc:docMk/>
            <pc:sldMk cId="0" sldId="335"/>
            <ac:spMk id="79879" creationId="{8C936191-BAB0-43B6-0000-8817C2950A1F}"/>
          </ac:spMkLst>
        </pc:spChg>
        <pc:picChg chg="mod">
          <ac:chgData name="Natale, Luigi" userId="0bb35f83-ebdf-4526-ae9a-c3e8393a1d1b" providerId="ADAL" clId="{EEDE38B3-18E0-4F15-83F4-530232A01ED8}" dt="2023-01-17T14:49:11.462" v="1605" actId="1076"/>
          <ac:picMkLst>
            <pc:docMk/>
            <pc:sldMk cId="0" sldId="335"/>
            <ac:picMk id="79880" creationId="{FE73E435-1F8E-169E-BF55-910AE98C538B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50:18.075" v="1628" actId="1076"/>
        <pc:sldMkLst>
          <pc:docMk/>
          <pc:sldMk cId="0" sldId="336"/>
        </pc:sldMkLst>
        <pc:spChg chg="add mod">
          <ac:chgData name="Natale, Luigi" userId="0bb35f83-ebdf-4526-ae9a-c3e8393a1d1b" providerId="ADAL" clId="{EEDE38B3-18E0-4F15-83F4-530232A01ED8}" dt="2023-01-17T13:04:14.916" v="440"/>
          <ac:spMkLst>
            <pc:docMk/>
            <pc:sldMk cId="0" sldId="336"/>
            <ac:spMk id="2" creationId="{16985842-EFF5-5593-876B-FD4A1E57EEA4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6"/>
            <ac:spMk id="81922" creationId="{FFFEBF59-373C-9395-B948-9FA28C16128B}"/>
          </ac:spMkLst>
        </pc:spChg>
        <pc:spChg chg="mod">
          <ac:chgData name="Natale, Luigi" userId="0bb35f83-ebdf-4526-ae9a-c3e8393a1d1b" providerId="ADAL" clId="{EEDE38B3-18E0-4F15-83F4-530232A01ED8}" dt="2023-01-17T14:50:09.676" v="1624" actId="1076"/>
          <ac:spMkLst>
            <pc:docMk/>
            <pc:sldMk cId="0" sldId="336"/>
            <ac:spMk id="81923" creationId="{C0FC1A9D-D7BC-9EF5-4E0C-631F631683DD}"/>
          </ac:spMkLst>
        </pc:spChg>
        <pc:spChg chg="del">
          <ac:chgData name="Natale, Luigi" userId="0bb35f83-ebdf-4526-ae9a-c3e8393a1d1b" providerId="ADAL" clId="{EEDE38B3-18E0-4F15-83F4-530232A01ED8}" dt="2023-01-17T13:04:16.356" v="441" actId="478"/>
          <ac:spMkLst>
            <pc:docMk/>
            <pc:sldMk cId="0" sldId="336"/>
            <ac:spMk id="81924" creationId="{62BE26C1-9A2F-1CC7-57D5-D5244B7B2AFB}"/>
          </ac:spMkLst>
        </pc:spChg>
        <pc:spChg chg="mod">
          <ac:chgData name="Natale, Luigi" userId="0bb35f83-ebdf-4526-ae9a-c3e8393a1d1b" providerId="ADAL" clId="{EEDE38B3-18E0-4F15-83F4-530232A01ED8}" dt="2023-01-17T14:49:51.385" v="1617" actId="404"/>
          <ac:spMkLst>
            <pc:docMk/>
            <pc:sldMk cId="0" sldId="336"/>
            <ac:spMk id="81925" creationId="{003A7A83-E2AF-251A-7B29-216723AF8A69}"/>
          </ac:spMkLst>
        </pc:spChg>
        <pc:spChg chg="mod">
          <ac:chgData name="Natale, Luigi" userId="0bb35f83-ebdf-4526-ae9a-c3e8393a1d1b" providerId="ADAL" clId="{EEDE38B3-18E0-4F15-83F4-530232A01ED8}" dt="2023-01-17T14:49:59.550" v="1620" actId="1076"/>
          <ac:spMkLst>
            <pc:docMk/>
            <pc:sldMk cId="0" sldId="336"/>
            <ac:spMk id="81926" creationId="{B312CF27-2C25-B887-1D48-06B46613DBC4}"/>
          </ac:spMkLst>
        </pc:spChg>
        <pc:spChg chg="mod">
          <ac:chgData name="Natale, Luigi" userId="0bb35f83-ebdf-4526-ae9a-c3e8393a1d1b" providerId="ADAL" clId="{EEDE38B3-18E0-4F15-83F4-530232A01ED8}" dt="2023-01-17T14:50:12.018" v="1625" actId="1076"/>
          <ac:spMkLst>
            <pc:docMk/>
            <pc:sldMk cId="0" sldId="336"/>
            <ac:spMk id="81927" creationId="{D1611481-F38C-30BF-56E7-A8AA76CDB9A6}"/>
          </ac:spMkLst>
        </pc:spChg>
        <pc:spChg chg="del">
          <ac:chgData name="Natale, Luigi" userId="0bb35f83-ebdf-4526-ae9a-c3e8393a1d1b" providerId="ADAL" clId="{EEDE38B3-18E0-4F15-83F4-530232A01ED8}" dt="2023-01-17T10:59:13.914" v="155" actId="478"/>
          <ac:spMkLst>
            <pc:docMk/>
            <pc:sldMk cId="0" sldId="336"/>
            <ac:spMk id="81928" creationId="{5804420A-FA89-1FC2-EF71-9CDFFC1C2B74}"/>
          </ac:spMkLst>
        </pc:spChg>
        <pc:picChg chg="mod">
          <ac:chgData name="Natale, Luigi" userId="0bb35f83-ebdf-4526-ae9a-c3e8393a1d1b" providerId="ADAL" clId="{EEDE38B3-18E0-4F15-83F4-530232A01ED8}" dt="2023-01-17T14:50:18.075" v="1628" actId="1076"/>
          <ac:picMkLst>
            <pc:docMk/>
            <pc:sldMk cId="0" sldId="336"/>
            <ac:picMk id="81929" creationId="{0886DC07-F989-FA10-0491-38862E8FF809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50:54.325" v="1647" actId="1076"/>
        <pc:sldMkLst>
          <pc:docMk/>
          <pc:sldMk cId="0" sldId="337"/>
        </pc:sldMkLst>
        <pc:spChg chg="add mod">
          <ac:chgData name="Natale, Luigi" userId="0bb35f83-ebdf-4526-ae9a-c3e8393a1d1b" providerId="ADAL" clId="{EEDE38B3-18E0-4F15-83F4-530232A01ED8}" dt="2023-01-17T13:04:08.745" v="439"/>
          <ac:spMkLst>
            <pc:docMk/>
            <pc:sldMk cId="0" sldId="337"/>
            <ac:spMk id="2" creationId="{B996A440-BDBE-6789-D5FE-675B9AA23BC7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7"/>
            <ac:spMk id="82946" creationId="{6B2485D3-0A84-47D1-F246-4C980E56F913}"/>
          </ac:spMkLst>
        </pc:spChg>
        <pc:spChg chg="del">
          <ac:chgData name="Natale, Luigi" userId="0bb35f83-ebdf-4526-ae9a-c3e8393a1d1b" providerId="ADAL" clId="{EEDE38B3-18E0-4F15-83F4-530232A01ED8}" dt="2023-01-17T13:04:18.580" v="442" actId="478"/>
          <ac:spMkLst>
            <pc:docMk/>
            <pc:sldMk cId="0" sldId="337"/>
            <ac:spMk id="82947" creationId="{3F2ECB9D-A1BC-2CFA-3A51-3E09F0F65A9E}"/>
          </ac:spMkLst>
        </pc:spChg>
        <pc:spChg chg="mod">
          <ac:chgData name="Natale, Luigi" userId="0bb35f83-ebdf-4526-ae9a-c3e8393a1d1b" providerId="ADAL" clId="{EEDE38B3-18E0-4F15-83F4-530232A01ED8}" dt="2023-01-17T14:50:48.463" v="1644" actId="14100"/>
          <ac:spMkLst>
            <pc:docMk/>
            <pc:sldMk cId="0" sldId="337"/>
            <ac:spMk id="82948" creationId="{2811BF58-04D2-0A0D-4270-18F1ED38154C}"/>
          </ac:spMkLst>
        </pc:spChg>
        <pc:spChg chg="mod">
          <ac:chgData name="Natale, Luigi" userId="0bb35f83-ebdf-4526-ae9a-c3e8393a1d1b" providerId="ADAL" clId="{EEDE38B3-18E0-4F15-83F4-530232A01ED8}" dt="2023-01-17T14:50:54.325" v="1647" actId="1076"/>
          <ac:spMkLst>
            <pc:docMk/>
            <pc:sldMk cId="0" sldId="337"/>
            <ac:spMk id="82949" creationId="{C976E755-4A23-EB41-DC6F-6F74A4A40CED}"/>
          </ac:spMkLst>
        </pc:spChg>
        <pc:spChg chg="del">
          <ac:chgData name="Natale, Luigi" userId="0bb35f83-ebdf-4526-ae9a-c3e8393a1d1b" providerId="ADAL" clId="{EEDE38B3-18E0-4F15-83F4-530232A01ED8}" dt="2023-01-17T10:59:16.388" v="156" actId="478"/>
          <ac:spMkLst>
            <pc:docMk/>
            <pc:sldMk cId="0" sldId="337"/>
            <ac:spMk id="82950" creationId="{8578BEDC-0F8A-4B6E-C6E4-C63FC37F6024}"/>
          </ac:spMkLst>
        </pc:spChg>
        <pc:picChg chg="mod">
          <ac:chgData name="Natale, Luigi" userId="0bb35f83-ebdf-4526-ae9a-c3e8393a1d1b" providerId="ADAL" clId="{EEDE38B3-18E0-4F15-83F4-530232A01ED8}" dt="2023-01-17T14:50:51.849" v="1646" actId="1076"/>
          <ac:picMkLst>
            <pc:docMk/>
            <pc:sldMk cId="0" sldId="337"/>
            <ac:picMk id="82951" creationId="{9874C46C-CDB3-4D14-2089-C13ADBED975A}"/>
          </ac:picMkLst>
        </pc:picChg>
        <pc:picChg chg="mod">
          <ac:chgData name="Natale, Luigi" userId="0bb35f83-ebdf-4526-ae9a-c3e8393a1d1b" providerId="ADAL" clId="{EEDE38B3-18E0-4F15-83F4-530232A01ED8}" dt="2023-01-17T14:50:36.366" v="1639" actId="1035"/>
          <ac:picMkLst>
            <pc:docMk/>
            <pc:sldMk cId="0" sldId="337"/>
            <ac:picMk id="82952" creationId="{F160A17E-46FC-DE52-ADAF-FDE88024D0EC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26:05.325" v="1045" actId="1076"/>
        <pc:sldMkLst>
          <pc:docMk/>
          <pc:sldMk cId="0" sldId="338"/>
        </pc:sldMkLst>
        <pc:spChg chg="add del mod">
          <ac:chgData name="Natale, Luigi" userId="0bb35f83-ebdf-4526-ae9a-c3e8393a1d1b" providerId="ADAL" clId="{EEDE38B3-18E0-4F15-83F4-530232A01ED8}" dt="2023-01-17T13:11:26.917" v="557" actId="478"/>
          <ac:spMkLst>
            <pc:docMk/>
            <pc:sldMk cId="0" sldId="338"/>
            <ac:spMk id="2" creationId="{22E22553-C3EF-0689-746B-24DB2D4A7661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8"/>
            <ac:spMk id="45058" creationId="{E2C7F175-2E71-89F7-3232-125A11A3140F}"/>
          </ac:spMkLst>
        </pc:spChg>
        <pc:spChg chg="del">
          <ac:chgData name="Natale, Luigi" userId="0bb35f83-ebdf-4526-ae9a-c3e8393a1d1b" providerId="ADAL" clId="{EEDE38B3-18E0-4F15-83F4-530232A01ED8}" dt="2023-01-17T10:50:30.496" v="127" actId="478"/>
          <ac:spMkLst>
            <pc:docMk/>
            <pc:sldMk cId="0" sldId="338"/>
            <ac:spMk id="45059" creationId="{7C2E4B38-909D-6B5F-0C8D-3AA204A27438}"/>
          </ac:spMkLst>
        </pc:spChg>
        <pc:spChg chg="mod">
          <ac:chgData name="Natale, Luigi" userId="0bb35f83-ebdf-4526-ae9a-c3e8393a1d1b" providerId="ADAL" clId="{EEDE38B3-18E0-4F15-83F4-530232A01ED8}" dt="2023-01-17T14:25:54.840" v="1041" actId="1076"/>
          <ac:spMkLst>
            <pc:docMk/>
            <pc:sldMk cId="0" sldId="338"/>
            <ac:spMk id="45063" creationId="{CDBCB547-8E61-677C-616D-B3342D88F6A8}"/>
          </ac:spMkLst>
        </pc:spChg>
        <pc:spChg chg="mod">
          <ac:chgData name="Natale, Luigi" userId="0bb35f83-ebdf-4526-ae9a-c3e8393a1d1b" providerId="ADAL" clId="{EEDE38B3-18E0-4F15-83F4-530232A01ED8}" dt="2023-01-17T14:25:38.085" v="1040" actId="1076"/>
          <ac:spMkLst>
            <pc:docMk/>
            <pc:sldMk cId="0" sldId="338"/>
            <ac:spMk id="45064" creationId="{9A5426CE-6DAE-C642-0C59-BF8EA511A8DC}"/>
          </ac:spMkLst>
        </pc:spChg>
        <pc:spChg chg="mod">
          <ac:chgData name="Natale, Luigi" userId="0bb35f83-ebdf-4526-ae9a-c3e8393a1d1b" providerId="ADAL" clId="{EEDE38B3-18E0-4F15-83F4-530232A01ED8}" dt="2023-01-17T14:25:25.133" v="1039" actId="1076"/>
          <ac:spMkLst>
            <pc:docMk/>
            <pc:sldMk cId="0" sldId="338"/>
            <ac:spMk id="45065" creationId="{33F0261F-EBB7-5C46-C206-C9113DA3EE95}"/>
          </ac:spMkLst>
        </pc:spChg>
        <pc:spChg chg="mod">
          <ac:chgData name="Natale, Luigi" userId="0bb35f83-ebdf-4526-ae9a-c3e8393a1d1b" providerId="ADAL" clId="{EEDE38B3-18E0-4F15-83F4-530232A01ED8}" dt="2023-01-17T14:26:05.325" v="1045" actId="1076"/>
          <ac:spMkLst>
            <pc:docMk/>
            <pc:sldMk cId="0" sldId="338"/>
            <ac:spMk id="45066" creationId="{8C0D6624-7049-6022-09C2-AFD42C85B0E9}"/>
          </ac:spMkLst>
        </pc:spChg>
        <pc:picChg chg="mod">
          <ac:chgData name="Natale, Luigi" userId="0bb35f83-ebdf-4526-ae9a-c3e8393a1d1b" providerId="ADAL" clId="{EEDE38B3-18E0-4F15-83F4-530232A01ED8}" dt="2023-01-17T14:25:16.358" v="1038" actId="1076"/>
          <ac:picMkLst>
            <pc:docMk/>
            <pc:sldMk cId="0" sldId="338"/>
            <ac:picMk id="45060" creationId="{2AC85271-8632-9048-43CA-13276EAAAAE3}"/>
          </ac:picMkLst>
        </pc:picChg>
        <pc:picChg chg="mod">
          <ac:chgData name="Natale, Luigi" userId="0bb35f83-ebdf-4526-ae9a-c3e8393a1d1b" providerId="ADAL" clId="{EEDE38B3-18E0-4F15-83F4-530232A01ED8}" dt="2023-01-17T14:25:01.534" v="1032" actId="1076"/>
          <ac:picMkLst>
            <pc:docMk/>
            <pc:sldMk cId="0" sldId="338"/>
            <ac:picMk id="45061" creationId="{B16F9DFB-B05C-7246-0D62-73E086017F6E}"/>
          </ac:picMkLst>
        </pc:picChg>
        <pc:picChg chg="mod">
          <ac:chgData name="Natale, Luigi" userId="0bb35f83-ebdf-4526-ae9a-c3e8393a1d1b" providerId="ADAL" clId="{EEDE38B3-18E0-4F15-83F4-530232A01ED8}" dt="2023-01-17T14:25:07.076" v="1034" actId="1076"/>
          <ac:picMkLst>
            <pc:docMk/>
            <pc:sldMk cId="0" sldId="338"/>
            <ac:picMk id="45062" creationId="{67B99E7C-CB94-73B6-B2AD-257B24F50471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4:47:37.719" v="1576" actId="1076"/>
        <pc:sldMkLst>
          <pc:docMk/>
          <pc:sldMk cId="0" sldId="339"/>
        </pc:sldMkLst>
        <pc:spChg chg="add mod">
          <ac:chgData name="Natale, Luigi" userId="0bb35f83-ebdf-4526-ae9a-c3e8393a1d1b" providerId="ADAL" clId="{EEDE38B3-18E0-4F15-83F4-530232A01ED8}" dt="2023-01-17T13:06:18.639" v="477"/>
          <ac:spMkLst>
            <pc:docMk/>
            <pc:sldMk cId="0" sldId="339"/>
            <ac:spMk id="2" creationId="{E41A259D-1D80-26AC-9B5B-6FE35DB37866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39"/>
            <ac:spMk id="77826" creationId="{72DD3E9B-A4A9-CB6F-C55F-736A3655BB53}"/>
          </ac:spMkLst>
        </pc:spChg>
        <pc:spChg chg="del">
          <ac:chgData name="Natale, Luigi" userId="0bb35f83-ebdf-4526-ae9a-c3e8393a1d1b" providerId="ADAL" clId="{EEDE38B3-18E0-4F15-83F4-530232A01ED8}" dt="2023-01-17T10:59:04.390" v="153" actId="478"/>
          <ac:spMkLst>
            <pc:docMk/>
            <pc:sldMk cId="0" sldId="339"/>
            <ac:spMk id="77827" creationId="{296A6E14-0B6F-3BB9-C4AF-F71249CC8EF0}"/>
          </ac:spMkLst>
        </pc:spChg>
        <pc:spChg chg="mod">
          <ac:chgData name="Natale, Luigi" userId="0bb35f83-ebdf-4526-ae9a-c3e8393a1d1b" providerId="ADAL" clId="{EEDE38B3-18E0-4F15-83F4-530232A01ED8}" dt="2023-01-17T14:47:33.060" v="1574" actId="14100"/>
          <ac:spMkLst>
            <pc:docMk/>
            <pc:sldMk cId="0" sldId="339"/>
            <ac:spMk id="77828" creationId="{6811A21A-40CE-921C-2E05-99ADCD64BBF8}"/>
          </ac:spMkLst>
        </pc:spChg>
        <pc:spChg chg="del">
          <ac:chgData name="Natale, Luigi" userId="0bb35f83-ebdf-4526-ae9a-c3e8393a1d1b" providerId="ADAL" clId="{EEDE38B3-18E0-4F15-83F4-530232A01ED8}" dt="2023-01-17T13:06:20.887" v="478" actId="478"/>
          <ac:spMkLst>
            <pc:docMk/>
            <pc:sldMk cId="0" sldId="339"/>
            <ac:spMk id="77829" creationId="{4973A267-23C7-E0EC-0EA9-7A0D843EA818}"/>
          </ac:spMkLst>
        </pc:spChg>
        <pc:picChg chg="mod">
          <ac:chgData name="Natale, Luigi" userId="0bb35f83-ebdf-4526-ae9a-c3e8393a1d1b" providerId="ADAL" clId="{EEDE38B3-18E0-4F15-83F4-530232A01ED8}" dt="2023-01-17T14:47:37.719" v="1576" actId="1076"/>
          <ac:picMkLst>
            <pc:docMk/>
            <pc:sldMk cId="0" sldId="339"/>
            <ac:picMk id="77830" creationId="{8D60945D-4AF1-A759-59C1-11CD0DF9D524}"/>
          </ac:picMkLst>
        </pc:picChg>
      </pc:sldChg>
      <pc:sldChg chg="addSp delSp modSp mod modClrScheme chgLayout">
        <pc:chgData name="Natale, Luigi" userId="0bb35f83-ebdf-4526-ae9a-c3e8393a1d1b" providerId="ADAL" clId="{EEDE38B3-18E0-4F15-83F4-530232A01ED8}" dt="2023-01-17T13:05:51.832" v="472" actId="1076"/>
        <pc:sldMkLst>
          <pc:docMk/>
          <pc:sldMk cId="0" sldId="340"/>
        </pc:sldMkLst>
        <pc:spChg chg="add mod">
          <ac:chgData name="Natale, Luigi" userId="0bb35f83-ebdf-4526-ae9a-c3e8393a1d1b" providerId="ADAL" clId="{EEDE38B3-18E0-4F15-83F4-530232A01ED8}" dt="2023-01-17T13:04:24.248" v="443"/>
          <ac:spMkLst>
            <pc:docMk/>
            <pc:sldMk cId="0" sldId="340"/>
            <ac:spMk id="2" creationId="{B7DC1967-10DF-C3AD-4ED9-81A895D70704}"/>
          </ac:spMkLst>
        </pc:spChg>
        <pc:spChg chg="mod ord">
          <ac:chgData name="Natale, Luigi" userId="0bb35f83-ebdf-4526-ae9a-c3e8393a1d1b" providerId="ADAL" clId="{EEDE38B3-18E0-4F15-83F4-530232A01ED8}" dt="2023-01-17T10:19:26.113" v="66" actId="700"/>
          <ac:spMkLst>
            <pc:docMk/>
            <pc:sldMk cId="0" sldId="340"/>
            <ac:spMk id="80898" creationId="{E5195F79-DFE3-87BA-C077-B923CEF66BA1}"/>
          </ac:spMkLst>
        </pc:spChg>
        <pc:spChg chg="del">
          <ac:chgData name="Natale, Luigi" userId="0bb35f83-ebdf-4526-ae9a-c3e8393a1d1b" providerId="ADAL" clId="{EEDE38B3-18E0-4F15-83F4-530232A01ED8}" dt="2023-01-17T13:04:26.356" v="444" actId="478"/>
          <ac:spMkLst>
            <pc:docMk/>
            <pc:sldMk cId="0" sldId="340"/>
            <ac:spMk id="80899" creationId="{A3C1F4C2-3811-2C9E-21D9-A54A6F0ED87F}"/>
          </ac:spMkLst>
        </pc:spChg>
        <pc:spChg chg="mod">
          <ac:chgData name="Natale, Luigi" userId="0bb35f83-ebdf-4526-ae9a-c3e8393a1d1b" providerId="ADAL" clId="{EEDE38B3-18E0-4F15-83F4-530232A01ED8}" dt="2023-01-17T13:05:34.933" v="469" actId="1076"/>
          <ac:spMkLst>
            <pc:docMk/>
            <pc:sldMk cId="0" sldId="340"/>
            <ac:spMk id="80900" creationId="{4BCD3E77-FD44-2FBF-6207-2263BA2B79D7}"/>
          </ac:spMkLst>
        </pc:spChg>
        <pc:spChg chg="mod">
          <ac:chgData name="Natale, Luigi" userId="0bb35f83-ebdf-4526-ae9a-c3e8393a1d1b" providerId="ADAL" clId="{EEDE38B3-18E0-4F15-83F4-530232A01ED8}" dt="2023-01-17T13:04:38.641" v="449" actId="6549"/>
          <ac:spMkLst>
            <pc:docMk/>
            <pc:sldMk cId="0" sldId="340"/>
            <ac:spMk id="80901" creationId="{321DEE40-7A74-93E2-9B2E-EEE28FE7C690}"/>
          </ac:spMkLst>
        </pc:spChg>
        <pc:spChg chg="mod">
          <ac:chgData name="Natale, Luigi" userId="0bb35f83-ebdf-4526-ae9a-c3e8393a1d1b" providerId="ADAL" clId="{EEDE38B3-18E0-4F15-83F4-530232A01ED8}" dt="2023-01-17T13:05:32.825" v="468" actId="1036"/>
          <ac:spMkLst>
            <pc:docMk/>
            <pc:sldMk cId="0" sldId="340"/>
            <ac:spMk id="80902" creationId="{FB65B922-4EC1-D9D9-FBF2-9FCF09DDDF6E}"/>
          </ac:spMkLst>
        </pc:spChg>
        <pc:spChg chg="mod">
          <ac:chgData name="Natale, Luigi" userId="0bb35f83-ebdf-4526-ae9a-c3e8393a1d1b" providerId="ADAL" clId="{EEDE38B3-18E0-4F15-83F4-530232A01ED8}" dt="2023-01-17T13:05:51.832" v="472" actId="1076"/>
          <ac:spMkLst>
            <pc:docMk/>
            <pc:sldMk cId="0" sldId="340"/>
            <ac:spMk id="80903" creationId="{68C555A0-F757-6EE3-DAAA-FDA17A84696F}"/>
          </ac:spMkLst>
        </pc:spChg>
        <pc:grpChg chg="add mod">
          <ac:chgData name="Natale, Luigi" userId="0bb35f83-ebdf-4526-ae9a-c3e8393a1d1b" providerId="ADAL" clId="{EEDE38B3-18E0-4F15-83F4-530232A01ED8}" dt="2023-01-17T13:05:34.933" v="469" actId="1076"/>
          <ac:grpSpMkLst>
            <pc:docMk/>
            <pc:sldMk cId="0" sldId="340"/>
            <ac:grpSpMk id="3" creationId="{BAA994CE-847C-032C-5D23-DD3758C27C77}"/>
          </ac:grpSpMkLst>
        </pc:grpChg>
        <pc:picChg chg="mod">
          <ac:chgData name="Natale, Luigi" userId="0bb35f83-ebdf-4526-ae9a-c3e8393a1d1b" providerId="ADAL" clId="{EEDE38B3-18E0-4F15-83F4-530232A01ED8}" dt="2023-01-17T13:05:34.933" v="469" actId="1076"/>
          <ac:picMkLst>
            <pc:docMk/>
            <pc:sldMk cId="0" sldId="340"/>
            <ac:picMk id="80904" creationId="{241898AF-86EC-555C-630F-8834804390A1}"/>
          </ac:picMkLst>
        </pc:picChg>
      </pc:sldChg>
      <pc:sldMasterChg chg="modSp modSldLayout">
        <pc:chgData name="Natale, Luigi" userId="0bb35f83-ebdf-4526-ae9a-c3e8393a1d1b" providerId="ADAL" clId="{EEDE38B3-18E0-4F15-83F4-530232A01ED8}" dt="2023-01-17T10:10:24.796" v="1" actId="735"/>
        <pc:sldMasterMkLst>
          <pc:docMk/>
          <pc:sldMasterMk cId="0" sldId="2147483649"/>
        </pc:sldMasterMkLst>
        <pc:sldLayoutChg chg="modSp">
          <pc:chgData name="Natale, Luigi" userId="0bb35f83-ebdf-4526-ae9a-c3e8393a1d1b" providerId="ADAL" clId="{EEDE38B3-18E0-4F15-83F4-530232A01ED8}" dt="2023-01-17T10:10:10.864" v="0" actId="735"/>
          <pc:sldLayoutMkLst>
            <pc:docMk/>
            <pc:sldMasterMk cId="0" sldId="2147483649"/>
            <pc:sldLayoutMk cId="2524773409" sldId="2147483656"/>
          </pc:sldLayoutMkLst>
        </pc:sldLayoutChg>
      </pc:sldMasterChg>
      <pc:sldMasterChg chg="addSp delSp modSp mod modSldLayout">
        <pc:chgData name="Natale, Luigi" userId="0bb35f83-ebdf-4526-ae9a-c3e8393a1d1b" providerId="ADAL" clId="{EEDE38B3-18E0-4F15-83F4-530232A01ED8}" dt="2023-01-17T13:13:38.120" v="589" actId="735"/>
        <pc:sldMasterMkLst>
          <pc:docMk/>
          <pc:sldMasterMk cId="3103025897" sldId="2147483661"/>
        </pc:sldMasterMkLst>
        <pc:spChg chg="mod">
          <ac:chgData name="Natale, Luigi" userId="0bb35f83-ebdf-4526-ae9a-c3e8393a1d1b" providerId="ADAL" clId="{EEDE38B3-18E0-4F15-83F4-530232A01ED8}" dt="2023-01-17T10:12:36.753" v="30" actId="14100"/>
          <ac:spMkLst>
            <pc:docMk/>
            <pc:sldMasterMk cId="3103025897" sldId="2147483661"/>
            <ac:spMk id="8" creationId="{5E7B6F04-CFB0-4318-8327-6196F3D2AE77}"/>
          </ac:spMkLst>
        </pc:spChg>
        <pc:spChg chg="mod">
          <ac:chgData name="Natale, Luigi" userId="0bb35f83-ebdf-4526-ae9a-c3e8393a1d1b" providerId="ADAL" clId="{EEDE38B3-18E0-4F15-83F4-530232A01ED8}" dt="2023-01-17T10:16:44.997" v="45" actId="1076"/>
          <ac:spMkLst>
            <pc:docMk/>
            <pc:sldMasterMk cId="3103025897" sldId="2147483661"/>
            <ac:spMk id="9" creationId="{CDFBCE26-6618-4EB7-935B-D6B9B7456F61}"/>
          </ac:spMkLst>
        </pc:spChg>
        <pc:spChg chg="mod">
          <ac:chgData name="Natale, Luigi" userId="0bb35f83-ebdf-4526-ae9a-c3e8393a1d1b" providerId="ADAL" clId="{EEDE38B3-18E0-4F15-83F4-530232A01ED8}" dt="2023-01-17T10:16:49.257" v="46" actId="1076"/>
          <ac:spMkLst>
            <pc:docMk/>
            <pc:sldMasterMk cId="3103025897" sldId="2147483661"/>
            <ac:spMk id="10" creationId="{5E34F7A8-A08D-4BEF-8EA8-4209BC23B510}"/>
          </ac:spMkLst>
        </pc:spChg>
        <pc:picChg chg="add del mod">
          <ac:chgData name="Natale, Luigi" userId="0bb35f83-ebdf-4526-ae9a-c3e8393a1d1b" providerId="ADAL" clId="{EEDE38B3-18E0-4F15-83F4-530232A01ED8}" dt="2023-01-17T10:18:34.131" v="59" actId="21"/>
          <ac:picMkLst>
            <pc:docMk/>
            <pc:sldMasterMk cId="3103025897" sldId="2147483661"/>
            <ac:picMk id="2" creationId="{F9983029-B9E6-85CD-C507-A21687E96FE7}"/>
          </ac:picMkLst>
        </pc:picChg>
        <pc:picChg chg="add mod">
          <ac:chgData name="Natale, Luigi" userId="0bb35f83-ebdf-4526-ae9a-c3e8393a1d1b" providerId="ADAL" clId="{EEDE38B3-18E0-4F15-83F4-530232A01ED8}" dt="2023-01-17T10:12:30.221" v="29" actId="1076"/>
          <ac:picMkLst>
            <pc:docMk/>
            <pc:sldMasterMk cId="3103025897" sldId="2147483661"/>
            <ac:picMk id="3" creationId="{F93AC08E-C915-3DBF-5113-BDFFC8225C2C}"/>
          </ac:picMkLst>
        </pc:picChg>
        <pc:picChg chg="del">
          <ac:chgData name="Natale, Luigi" userId="0bb35f83-ebdf-4526-ae9a-c3e8393a1d1b" providerId="ADAL" clId="{EEDE38B3-18E0-4F15-83F4-530232A01ED8}" dt="2023-01-17T10:12:08.366" v="19" actId="478"/>
          <ac:picMkLst>
            <pc:docMk/>
            <pc:sldMasterMk cId="3103025897" sldId="2147483661"/>
            <ac:picMk id="11" creationId="{F194A368-7330-4E19-A5B5-5450FA608699}"/>
          </ac:picMkLst>
        </pc:picChg>
        <pc:sldLayoutChg chg="addSp delSp modSp mod">
          <pc:chgData name="Natale, Luigi" userId="0bb35f83-ebdf-4526-ae9a-c3e8393a1d1b" providerId="ADAL" clId="{EEDE38B3-18E0-4F15-83F4-530232A01ED8}" dt="2023-01-17T10:20:59.091" v="86" actId="403"/>
          <pc:sldLayoutMkLst>
            <pc:docMk/>
            <pc:sldMasterMk cId="3103025897" sldId="2147483661"/>
            <pc:sldLayoutMk cId="3290199466" sldId="2147483663"/>
          </pc:sldLayoutMkLst>
          <pc:spChg chg="mod">
            <ac:chgData name="Natale, Luigi" userId="0bb35f83-ebdf-4526-ae9a-c3e8393a1d1b" providerId="ADAL" clId="{EEDE38B3-18E0-4F15-83F4-530232A01ED8}" dt="2023-01-17T10:20:59.091" v="86" actId="403"/>
            <ac:spMkLst>
              <pc:docMk/>
              <pc:sldMasterMk cId="3103025897" sldId="2147483661"/>
              <pc:sldLayoutMk cId="3290199466" sldId="2147483663"/>
              <ac:spMk id="8" creationId="{5080B8FA-B251-4BD2-8161-3DA0C4B7A06E}"/>
            </ac:spMkLst>
          </pc:spChg>
          <pc:picChg chg="add del mod">
            <ac:chgData name="Natale, Luigi" userId="0bb35f83-ebdf-4526-ae9a-c3e8393a1d1b" providerId="ADAL" clId="{EEDE38B3-18E0-4F15-83F4-530232A01ED8}" dt="2023-01-17T10:18:36.613" v="60" actId="478"/>
            <ac:picMkLst>
              <pc:docMk/>
              <pc:sldMasterMk cId="3103025897" sldId="2147483661"/>
              <pc:sldLayoutMk cId="3290199466" sldId="2147483663"/>
              <ac:picMk id="2" creationId="{87FD1207-4C06-C469-AED7-BD11F29C5202}"/>
            </ac:picMkLst>
          </pc:picChg>
          <pc:picChg chg="add mod">
            <ac:chgData name="Natale, Luigi" userId="0bb35f83-ebdf-4526-ae9a-c3e8393a1d1b" providerId="ADAL" clId="{EEDE38B3-18E0-4F15-83F4-530232A01ED8}" dt="2023-01-17T10:18:36.945" v="61"/>
            <ac:picMkLst>
              <pc:docMk/>
              <pc:sldMasterMk cId="3103025897" sldId="2147483661"/>
              <pc:sldLayoutMk cId="3290199466" sldId="2147483663"/>
              <ac:picMk id="3" creationId="{E2520574-CCEA-D562-FB7B-F3E4AEE21227}"/>
            </ac:picMkLst>
          </pc:picChg>
          <pc:picChg chg="del">
            <ac:chgData name="Natale, Luigi" userId="0bb35f83-ebdf-4526-ae9a-c3e8393a1d1b" providerId="ADAL" clId="{EEDE38B3-18E0-4F15-83F4-530232A01ED8}" dt="2023-01-17T10:10:39.835" v="4" actId="478"/>
            <ac:picMkLst>
              <pc:docMk/>
              <pc:sldMasterMk cId="3103025897" sldId="2147483661"/>
              <pc:sldLayoutMk cId="3290199466" sldId="2147483663"/>
              <ac:picMk id="4" creationId="{C46766BB-C5C5-ABEA-7BF2-A285CDD008E1}"/>
            </ac:picMkLst>
          </pc:picChg>
        </pc:sldLayoutChg>
        <pc:sldLayoutChg chg="addSp modSp">
          <pc:chgData name="Natale, Luigi" userId="0bb35f83-ebdf-4526-ae9a-c3e8393a1d1b" providerId="ADAL" clId="{EEDE38B3-18E0-4F15-83F4-530232A01ED8}" dt="2023-01-17T11:55:33.548" v="361"/>
          <pc:sldLayoutMkLst>
            <pc:docMk/>
            <pc:sldMasterMk cId="3103025897" sldId="2147483661"/>
            <pc:sldLayoutMk cId="3692960524" sldId="2147483664"/>
          </pc:sldLayoutMkLst>
          <pc:picChg chg="add mod">
            <ac:chgData name="Natale, Luigi" userId="0bb35f83-ebdf-4526-ae9a-c3e8393a1d1b" providerId="ADAL" clId="{EEDE38B3-18E0-4F15-83F4-530232A01ED8}" dt="2023-01-17T11:55:33.548" v="361"/>
            <ac:picMkLst>
              <pc:docMk/>
              <pc:sldMasterMk cId="3103025897" sldId="2147483661"/>
              <pc:sldLayoutMk cId="3692960524" sldId="2147483664"/>
              <ac:picMk id="2" creationId="{94A4B8A7-7D70-E5EB-E644-A6DC2318678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E450145-DC1C-4C9E-B646-A5B29C9030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FA6616BC-77E7-4EF0-A52E-32DA0C00793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0116" name="Rectangle 4">
            <a:extLst>
              <a:ext uri="{FF2B5EF4-FFF2-40B4-BE49-F238E27FC236}">
                <a16:creationId xmlns:a16="http://schemas.microsoft.com/office/drawing/2014/main" id="{6E6D9059-872C-4044-9B28-33ECDB231C0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0117" name="Rectangle 5">
            <a:extLst>
              <a:ext uri="{FF2B5EF4-FFF2-40B4-BE49-F238E27FC236}">
                <a16:creationId xmlns:a16="http://schemas.microsoft.com/office/drawing/2014/main" id="{2AF5C980-FD0F-4C58-AD6E-D6BCE8C2813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fld id="{CA2021BE-7394-4E92-81BC-2BCE285B4101}" type="slidenum">
              <a:rPr lang="en-US" altLang="it-IT">
                <a:latin typeface="Calibri" panose="020F0502020204030204" pitchFamily="34" charset="0"/>
              </a:rPr>
              <a:pPr/>
              <a:t>‹N›</a:t>
            </a:fld>
            <a:endParaRPr lang="en-US" altLang="it-I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6FA32F1E-2200-436B-8087-2EA55FA06C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D43AFBE7-FDF5-4884-9D15-1AAFC4EF790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1BC0864-8611-73E9-FDEA-341854B17B2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30F64DCB-79CA-4856-8A11-D5C93D503F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91142" name="Rectangle 6">
            <a:extLst>
              <a:ext uri="{FF2B5EF4-FFF2-40B4-BE49-F238E27FC236}">
                <a16:creationId xmlns:a16="http://schemas.microsoft.com/office/drawing/2014/main" id="{8A3B9FE4-136E-4302-B982-B17BC629A1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1143" name="Rectangle 7">
            <a:extLst>
              <a:ext uri="{FF2B5EF4-FFF2-40B4-BE49-F238E27FC236}">
                <a16:creationId xmlns:a16="http://schemas.microsoft.com/office/drawing/2014/main" id="{7141305F-A525-49C3-88D4-FEFE8E38CA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855A2386-DFAA-4D99-879B-04AB0AEFD15C}" type="slidenum">
              <a:rPr lang="en-US" altLang="it-IT" smtClean="0"/>
              <a:pPr/>
              <a:t>‹N›</a:t>
            </a:fld>
            <a:endParaRPr lang="en-US" alt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56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" y="0"/>
            <a:ext cx="9143999" cy="400110"/>
          </a:xfrm>
          <a:prstGeom prst="rect">
            <a:avLst/>
          </a:prstGeom>
          <a:solidFill>
            <a:srgbClr val="00A6DD"/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0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</a:t>
            </a:r>
            <a:r>
              <a:rPr lang="en-GB" sz="2000" b="0" i="0" u="non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•</a:t>
            </a:r>
            <a:r>
              <a:rPr lang="it-IT" altLang="it-IT" sz="20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Struttura e legame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2520574-CCEA-D562-FB7B-F3E4AEE21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3525" y="1"/>
            <a:ext cx="1260474" cy="17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9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4A4B8A7-7D70-E5EB-E644-A6DC231867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3525" y="1"/>
            <a:ext cx="1260474" cy="17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960524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427113"/>
            <a:ext cx="9144000" cy="431800"/>
          </a:xfrm>
          <a:prstGeom prst="rect">
            <a:avLst/>
          </a:prstGeom>
          <a:solidFill>
            <a:srgbClr val="00A6D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58347"/>
            <a:ext cx="45815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FONDAMENTI DI CHIMICA ORGANICA 4/ED </a:t>
            </a:r>
            <a:b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</a:t>
            </a:r>
            <a: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Janice </a:t>
            </a:r>
            <a:r>
              <a:rPr lang="it-IT" altLang="it-IT" sz="9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Gorzynski</a:t>
            </a:r>
            <a: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Smith, a cura di Antonella Capperucci, Stefano Menichetti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93802" y="6462951"/>
            <a:ext cx="248663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9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9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9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3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93AC08E-C915-3DBF-5113-BDFFC8225C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438" y="6335712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02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5" pos="4966" userDrawn="1">
          <p15:clr>
            <a:srgbClr val="F26B43"/>
          </p15:clr>
        </p15:guide>
        <p15:guide id="6" pos="794" userDrawn="1">
          <p15:clr>
            <a:srgbClr val="F26B43"/>
          </p15:clr>
        </p15:guide>
        <p15:guide id="7" orient="horz" pos="391" userDrawn="1">
          <p15:clr>
            <a:srgbClr val="F26B43"/>
          </p15:clr>
        </p15:guide>
        <p15:guide id="8" orient="horz" pos="1117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1" orient="horz" pos="663" userDrawn="1">
          <p15:clr>
            <a:srgbClr val="F26B43"/>
          </p15:clr>
        </p15:guide>
        <p15:guide id="12" pos="5420" userDrawn="1">
          <p15:clr>
            <a:srgbClr val="F26B43"/>
          </p15:clr>
        </p15:guide>
        <p15:guide id="13" orient="horz" pos="32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8298841-F069-E917-6784-ADEF565CC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86" y="1052513"/>
            <a:ext cx="3516414" cy="4860924"/>
          </a:xfrm>
          <a:prstGeom prst="rect">
            <a:avLst/>
          </a:prstGeo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5C313C02-1E9F-9AD4-C6D5-3F92F38133A0}"/>
              </a:ext>
            </a:extLst>
          </p:cNvPr>
          <p:cNvSpPr txBox="1">
            <a:spLocks/>
          </p:cNvSpPr>
          <p:nvPr/>
        </p:nvSpPr>
        <p:spPr>
          <a:xfrm>
            <a:off x="4579200" y="1773237"/>
            <a:ext cx="3304325" cy="3311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7030A0"/>
                </a:solidFill>
              </a:rPr>
              <a:t>Capitolo 1</a:t>
            </a:r>
            <a:br>
              <a:rPr lang="it-IT" sz="4800" dirty="0">
                <a:solidFill>
                  <a:srgbClr val="7030A0"/>
                </a:solidFill>
              </a:rPr>
            </a:br>
            <a:br>
              <a:rPr lang="it-IT" sz="4800" dirty="0">
                <a:solidFill>
                  <a:srgbClr val="7030A0"/>
                </a:solidFill>
              </a:rPr>
            </a:br>
            <a:r>
              <a:rPr lang="it-IT" altLang="it-IT" sz="4800" dirty="0">
                <a:solidFill>
                  <a:srgbClr val="7030A0"/>
                </a:solidFill>
              </a:rPr>
              <a:t>Struttura e legame</a:t>
            </a:r>
            <a:endParaRPr lang="it-IT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numero diapositiva 3">
            <a:extLst>
              <a:ext uri="{FF2B5EF4-FFF2-40B4-BE49-F238E27FC236}">
                <a16:creationId xmlns:a16="http://schemas.microsoft.com/office/drawing/2014/main" id="{948B5772-544A-929B-262D-30A8D530FB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759DF5B-F4CB-4371-A6D1-0C3D3CA98DF1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123" name="Text Box 13">
            <a:extLst>
              <a:ext uri="{FF2B5EF4-FFF2-40B4-BE49-F238E27FC236}">
                <a16:creationId xmlns:a16="http://schemas.microsoft.com/office/drawing/2014/main" id="{91711E52-05FF-A9AD-6F2F-8A8E6293E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4482812"/>
            <a:ext cx="805021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5425" indent="-22542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it-IT" b="0" dirty="0">
                <a:latin typeface="Calibri" panose="020F0502020204030204" pitchFamily="34" charset="0"/>
              </a:rPr>
              <a:t>Il </a:t>
            </a:r>
            <a:r>
              <a:rPr lang="en-US" altLang="it-IT" b="0" dirty="0" err="1">
                <a:latin typeface="Calibri" panose="020F0502020204030204" pitchFamily="34" charset="0"/>
              </a:rPr>
              <a:t>nucleo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contiene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protoni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carichi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positivamente</a:t>
            </a:r>
            <a:r>
              <a:rPr lang="en-US" altLang="it-IT" b="0" dirty="0"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latin typeface="Calibri" panose="020F0502020204030204" pitchFamily="34" charset="0"/>
              </a:rPr>
              <a:t>neutroni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neutri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it-IT" b="0" dirty="0">
                <a:latin typeface="Calibri" panose="020F0502020204030204" pitchFamily="34" charset="0"/>
              </a:rPr>
              <a:t>La </a:t>
            </a:r>
            <a:r>
              <a:rPr lang="en-US" altLang="it-IT" b="0" dirty="0" err="1">
                <a:latin typeface="Calibri" panose="020F0502020204030204" pitchFamily="34" charset="0"/>
              </a:rPr>
              <a:t>nuvola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elettronica</a:t>
            </a:r>
            <a:r>
              <a:rPr lang="en-US" altLang="it-IT" b="0" dirty="0">
                <a:latin typeface="Calibri" panose="020F0502020204030204" pitchFamily="34" charset="0"/>
              </a:rPr>
              <a:t> è </a:t>
            </a:r>
            <a:r>
              <a:rPr lang="en-US" altLang="it-IT" b="0" dirty="0" err="1">
                <a:latin typeface="Calibri" panose="020F0502020204030204" pitchFamily="34" charset="0"/>
              </a:rPr>
              <a:t>composta</a:t>
            </a:r>
            <a:r>
              <a:rPr lang="en-US" altLang="it-IT" b="0" dirty="0">
                <a:latin typeface="Calibri" panose="020F0502020204030204" pitchFamily="34" charset="0"/>
              </a:rPr>
              <a:t> da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carichi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negativamente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125" name="Text Box 15">
            <a:extLst>
              <a:ext uri="{FF2B5EF4-FFF2-40B4-BE49-F238E27FC236}">
                <a16:creationId xmlns:a16="http://schemas.microsoft.com/office/drawing/2014/main" id="{ED9AB562-296C-038B-BEE0-F92874B7F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4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tavola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periodica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5126" name="Picture 8">
            <a:extLst>
              <a:ext uri="{FF2B5EF4-FFF2-40B4-BE49-F238E27FC236}">
                <a16:creationId xmlns:a16="http://schemas.microsoft.com/office/drawing/2014/main" id="{EB669343-2CF5-A964-AEA1-31761BE01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1828800"/>
            <a:ext cx="4814887" cy="210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numero diapositiva 3">
            <a:extLst>
              <a:ext uri="{FF2B5EF4-FFF2-40B4-BE49-F238E27FC236}">
                <a16:creationId xmlns:a16="http://schemas.microsoft.com/office/drawing/2014/main" id="{8BE3332D-D4E3-18DB-A488-2EE66807D11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8C32AEE-7E6C-42A6-93BF-07A0E3239486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147" name="Text Box 4">
            <a:extLst>
              <a:ext uri="{FF2B5EF4-FFF2-40B4-BE49-F238E27FC236}">
                <a16:creationId xmlns:a16="http://schemas.microsoft.com/office/drawing/2014/main" id="{6DF06049-E3DE-FCF3-1FB3-B252AE60F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4" y="5036850"/>
            <a:ext cx="8053386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Elementi </a:t>
            </a:r>
            <a:r>
              <a:rPr lang="en-US" altLang="it-IT" b="0" dirty="0" err="1">
                <a:latin typeface="Calibri" panose="020F0502020204030204" pitchFamily="34" charset="0"/>
              </a:rPr>
              <a:t>della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stessa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riga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hanno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dimensioni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simili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Elementi </a:t>
            </a:r>
            <a:r>
              <a:rPr lang="en-US" altLang="it-IT" b="0" dirty="0" err="1">
                <a:latin typeface="Calibri" panose="020F0502020204030204" pitchFamily="34" charset="0"/>
              </a:rPr>
              <a:t>della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stessa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colonna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hanno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proprietà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elettroniche</a:t>
            </a:r>
            <a:r>
              <a:rPr lang="en-US" altLang="it-IT" b="0" dirty="0"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latin typeface="Calibri" panose="020F0502020204030204" pitchFamily="34" charset="0"/>
              </a:rPr>
              <a:t>chimiche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simili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150" name="Picture 9">
            <a:extLst>
              <a:ext uri="{FF2B5EF4-FFF2-40B4-BE49-F238E27FC236}">
                <a16:creationId xmlns:a16="http://schemas.microsoft.com/office/drawing/2014/main" id="{1E568897-247C-20AB-E6FD-69F19099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856" y="1792575"/>
            <a:ext cx="6110287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10">
            <a:extLst>
              <a:ext uri="{FF2B5EF4-FFF2-40B4-BE49-F238E27FC236}">
                <a16:creationId xmlns:a16="http://schemas.microsoft.com/office/drawing/2014/main" id="{D658A287-EB11-E3DE-9DFE-BB0A1AD57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4" y="1773238"/>
            <a:ext cx="2403475" cy="72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0A13370A-C54B-CFB9-C570-CED27EE22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4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tavola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periodica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egnaposto numero diapositiva 3">
            <a:extLst>
              <a:ext uri="{FF2B5EF4-FFF2-40B4-BE49-F238E27FC236}">
                <a16:creationId xmlns:a16="http://schemas.microsoft.com/office/drawing/2014/main" id="{41F092E3-50EB-BA82-DB46-74531CC1430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3E7D1CD-9A37-48A5-BF23-182AAED698BA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7173" name="Picture 12">
            <a:extLst>
              <a:ext uri="{FF2B5EF4-FFF2-40B4-BE49-F238E27FC236}">
                <a16:creationId xmlns:a16="http://schemas.microsoft.com/office/drawing/2014/main" id="{253BAA04-BAB3-A8B3-8261-FBDA2DEBA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/>
          <a:stretch/>
        </p:blipFill>
        <p:spPr bwMode="auto">
          <a:xfrm>
            <a:off x="452875" y="1773000"/>
            <a:ext cx="823825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DCFE295A-A2E1-E5FC-8AEF-5D0C70634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4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tavola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periodica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egnaposto numero diapositiva 3">
            <a:extLst>
              <a:ext uri="{FF2B5EF4-FFF2-40B4-BE49-F238E27FC236}">
                <a16:creationId xmlns:a16="http://schemas.microsoft.com/office/drawing/2014/main" id="{56576CC3-2DC9-6C57-A783-4E227222C14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2923604-E7A2-490F-AACA-EFB0B7011A70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8195" name="Text Box 4">
            <a:extLst>
              <a:ext uri="{FF2B5EF4-FFF2-40B4-BE49-F238E27FC236}">
                <a16:creationId xmlns:a16="http://schemas.microsoft.com/office/drawing/2014/main" id="{089D572A-7722-24BD-8D67-8C79E4AF3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639" y="1802038"/>
            <a:ext cx="8017611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Un </a:t>
            </a:r>
            <a:r>
              <a:rPr lang="en-US" altLang="it-IT" b="0" dirty="0" err="1">
                <a:latin typeface="Calibri" panose="020F0502020204030204" pitchFamily="34" charset="0"/>
              </a:rPr>
              <a:t>orbitale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i="1" dirty="0">
                <a:latin typeface="Calibri" panose="020F0502020204030204" pitchFamily="34" charset="0"/>
              </a:rPr>
              <a:t>s </a:t>
            </a:r>
            <a:r>
              <a:rPr lang="en-US" altLang="it-IT" b="0" dirty="0" err="1">
                <a:latin typeface="Calibri" panose="020F0502020204030204" pitchFamily="34" charset="0"/>
              </a:rPr>
              <a:t>presenta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densità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elettonica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sferica</a:t>
            </a:r>
            <a:r>
              <a:rPr lang="en-US" altLang="it-IT" b="0" dirty="0"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energia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bassa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altri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orbitali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nello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stesso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livello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Un </a:t>
            </a:r>
            <a:r>
              <a:rPr lang="en-US" altLang="it-IT" b="0" dirty="0" err="1">
                <a:latin typeface="Calibri" panose="020F0502020204030204" pitchFamily="34" charset="0"/>
              </a:rPr>
              <a:t>orbitale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i="1" dirty="0">
                <a:latin typeface="Calibri" panose="020F0502020204030204" pitchFamily="34" charset="0"/>
              </a:rPr>
              <a:t>p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presenta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forma a due </a:t>
            </a:r>
            <a:r>
              <a:rPr lang="en-US" altLang="it-IT" b="0" dirty="0" err="1">
                <a:latin typeface="Calibri" panose="020F0502020204030204" pitchFamily="34" charset="0"/>
              </a:rPr>
              <a:t>lobi</a:t>
            </a:r>
            <a:r>
              <a:rPr lang="en-US" altLang="it-IT" b="0" dirty="0"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latin typeface="Calibri" panose="020F0502020204030204" pitchFamily="34" charset="0"/>
              </a:rPr>
              <a:t>contiene</a:t>
            </a:r>
            <a:r>
              <a:rPr lang="en-US" altLang="it-IT" b="0" dirty="0">
                <a:latin typeface="Calibri" panose="020F0502020204030204" pitchFamily="34" charset="0"/>
              </a:rPr>
              <a:t> un </a:t>
            </a:r>
            <a:r>
              <a:rPr lang="en-US" altLang="it-IT" b="0" dirty="0" err="1">
                <a:latin typeface="Calibri" panose="020F0502020204030204" pitchFamily="34" charset="0"/>
              </a:rPr>
              <a:t>nodo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densità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elettronica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presso</a:t>
            </a:r>
            <a:r>
              <a:rPr lang="en-US" altLang="it-IT" b="0" dirty="0">
                <a:latin typeface="Calibri" panose="020F0502020204030204" pitchFamily="34" charset="0"/>
              </a:rPr>
              <a:t> il </a:t>
            </a:r>
            <a:r>
              <a:rPr lang="en-US" altLang="it-IT" b="0" dirty="0" err="1">
                <a:latin typeface="Calibri" panose="020F0502020204030204" pitchFamily="34" charset="0"/>
              </a:rPr>
              <a:t>nucleo</a:t>
            </a:r>
            <a:r>
              <a:rPr lang="en-US" altLang="it-IT" b="0" dirty="0">
                <a:latin typeface="Calibri" panose="020F0502020204030204" pitchFamily="34" charset="0"/>
              </a:rPr>
              <a:t>. </a:t>
            </a:r>
            <a:r>
              <a:rPr lang="en-US" altLang="it-IT" b="0" dirty="0" err="1">
                <a:latin typeface="Calibri" panose="020F0502020204030204" pitchFamily="34" charset="0"/>
              </a:rPr>
              <a:t>Presenta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energia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alta</a:t>
            </a:r>
            <a:r>
              <a:rPr lang="en-US" altLang="it-IT" b="0" dirty="0">
                <a:latin typeface="Calibri" panose="020F0502020204030204" pitchFamily="34" charset="0"/>
              </a:rPr>
              <a:t> di un </a:t>
            </a:r>
            <a:r>
              <a:rPr lang="en-US" altLang="it-IT" b="0" dirty="0" err="1">
                <a:latin typeface="Calibri" panose="020F0502020204030204" pitchFamily="34" charset="0"/>
              </a:rPr>
              <a:t>orbitale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i="1" dirty="0">
                <a:latin typeface="Calibri" panose="020F0502020204030204" pitchFamily="34" charset="0"/>
              </a:rPr>
              <a:t>s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8198" name="Picture 8">
            <a:extLst>
              <a:ext uri="{FF2B5EF4-FFF2-40B4-BE49-F238E27FC236}">
                <a16:creationId xmlns:a16="http://schemas.microsoft.com/office/drawing/2014/main" id="{4F8DE5D0-4BF0-7BAB-C9FA-B6AD5C546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8"/>
          <a:stretch/>
        </p:blipFill>
        <p:spPr bwMode="auto">
          <a:xfrm>
            <a:off x="1524000" y="4114511"/>
            <a:ext cx="6110288" cy="212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EAB7DC72-716D-FD6E-5EE8-EF750F122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4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tavola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periodica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numero diapositiva 3">
            <a:extLst>
              <a:ext uri="{FF2B5EF4-FFF2-40B4-BE49-F238E27FC236}">
                <a16:creationId xmlns:a16="http://schemas.microsoft.com/office/drawing/2014/main" id="{FB99C434-1A9A-46CA-761A-4B6F0071105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508F886-B897-4890-B477-C06FFA8F1CCB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9219" name="Text Box 5">
            <a:extLst>
              <a:ext uri="{FF2B5EF4-FFF2-40B4-BE49-F238E27FC236}">
                <a16:creationId xmlns:a16="http://schemas.microsoft.com/office/drawing/2014/main" id="{CBC7EF22-DCD6-0CF1-2B63-FD7024FA1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4" y="1085047"/>
            <a:ext cx="73326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Dal </a:t>
            </a:r>
            <a:r>
              <a:rPr lang="en-US" altLang="it-IT" sz="2000" b="0" dirty="0" err="1">
                <a:latin typeface="Calibri" panose="020F0502020204030204" pitchFamily="34" charset="0"/>
              </a:rPr>
              <a:t>momento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presente</a:t>
            </a:r>
            <a:r>
              <a:rPr lang="en-US" altLang="it-IT" sz="2000" b="0" dirty="0">
                <a:latin typeface="Calibri" panose="020F0502020204030204" pitchFamily="34" charset="0"/>
              </a:rPr>
              <a:t> un solo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</a:t>
            </a:r>
            <a:r>
              <a:rPr lang="en-US" altLang="it-IT" sz="2000" b="0" dirty="0">
                <a:latin typeface="Calibri" panose="020F0502020204030204" pitchFamily="34" charset="0"/>
              </a:rPr>
              <a:t> primo </a:t>
            </a:r>
            <a:r>
              <a:rPr lang="en-US" altLang="it-IT" sz="2000" b="0" dirty="0" err="1">
                <a:latin typeface="Calibri" panose="020F0502020204030204" pitchFamily="34" charset="0"/>
              </a:rPr>
              <a:t>livello</a:t>
            </a:r>
            <a:r>
              <a:rPr lang="en-US" altLang="it-IT" sz="2000" b="0" dirty="0">
                <a:latin typeface="Calibri" panose="020F0502020204030204" pitchFamily="34" charset="0"/>
              </a:rPr>
              <a:t>, ed </a:t>
            </a:r>
            <a:r>
              <a:rPr lang="en-US" altLang="it-IT" sz="2000" b="0" dirty="0" err="1">
                <a:latin typeface="Calibri" panose="020F0502020204030204" pitchFamily="34" charset="0"/>
              </a:rPr>
              <a:t>ogni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rgbClr val="FF0000"/>
                </a:solidFill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può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contenere</a:t>
            </a:r>
            <a:r>
              <a:rPr lang="en-US" altLang="it-IT" sz="2000" b="0" dirty="0">
                <a:latin typeface="Calibri" panose="020F0502020204030204" pitchFamily="34" charset="0"/>
              </a:rPr>
              <a:t> al </a:t>
            </a:r>
            <a:r>
              <a:rPr lang="en-US" altLang="it-IT" sz="2000" b="0" dirty="0" err="1">
                <a:latin typeface="Calibri" panose="020F0502020204030204" pitchFamily="34" charset="0"/>
              </a:rPr>
              <a:t>massimo</a:t>
            </a:r>
            <a:r>
              <a:rPr lang="en-US" altLang="it-IT" sz="2000" b="0" dirty="0">
                <a:latin typeface="Calibri" panose="020F0502020204030204" pitchFamily="34" charset="0"/>
              </a:rPr>
              <a:t>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, ci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elementi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nella</a:t>
            </a:r>
            <a:r>
              <a:rPr lang="en-US" altLang="it-IT" sz="2000" b="0" dirty="0">
                <a:latin typeface="Calibri" panose="020F0502020204030204" pitchFamily="34" charset="0"/>
              </a:rPr>
              <a:t> prima </a:t>
            </a:r>
            <a:r>
              <a:rPr lang="en-US" altLang="it-IT" sz="2000" b="0" dirty="0" err="1">
                <a:latin typeface="Calibri" panose="020F0502020204030204" pitchFamily="34" charset="0"/>
              </a:rPr>
              <a:t>riga</a:t>
            </a:r>
            <a:r>
              <a:rPr lang="en-US" altLang="it-IT" sz="2000" b="0" dirty="0">
                <a:latin typeface="Calibri" panose="020F0502020204030204" pitchFamily="34" charset="0"/>
              </a:rPr>
              <a:t>, H ed He.</a:t>
            </a:r>
          </a:p>
        </p:txBody>
      </p:sp>
      <p:sp>
        <p:nvSpPr>
          <p:cNvPr id="9220" name="Text Box 6">
            <a:extLst>
              <a:ext uri="{FF2B5EF4-FFF2-40B4-BE49-F238E27FC236}">
                <a16:creationId xmlns:a16="http://schemas.microsoft.com/office/drawing/2014/main" id="{279655B1-B1D6-407A-CBF2-307F21EA0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49" y="3281160"/>
            <a:ext cx="80645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Ogni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elemento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seconda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riga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tavola </a:t>
            </a:r>
            <a:r>
              <a:rPr lang="en-US" altLang="it-IT" sz="2000" b="0" dirty="0" err="1">
                <a:latin typeface="Calibri" panose="020F0502020204030204" pitchFamily="34" charset="0"/>
              </a:rPr>
              <a:t>periodica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presenta</a:t>
            </a:r>
            <a:r>
              <a:rPr lang="en-US" altLang="it-IT" sz="2000" b="0" dirty="0">
                <a:latin typeface="Calibri" panose="020F0502020204030204" pitchFamily="34" charset="0"/>
              </a:rPr>
              <a:t>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disponibili</a:t>
            </a:r>
            <a:r>
              <a:rPr lang="en-US" altLang="it-IT" sz="2000" b="0" dirty="0">
                <a:latin typeface="Calibri" panose="020F0502020204030204" pitchFamily="34" charset="0"/>
              </a:rPr>
              <a:t> ad </a:t>
            </a:r>
            <a:r>
              <a:rPr lang="en-US" altLang="it-IT" sz="2000" b="0" dirty="0" err="1">
                <a:latin typeface="Calibri" panose="020F0502020204030204" pitchFamily="34" charset="0"/>
              </a:rPr>
              <a:t>accettare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ulteriori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: </a:t>
            </a:r>
            <a:r>
              <a:rPr lang="en-US" altLang="it-IT" sz="2000" b="0" i="1" dirty="0">
                <a:latin typeface="Calibri" panose="020F0502020204030204" pitchFamily="34" charset="0"/>
              </a:rPr>
              <a:t>un </a:t>
            </a:r>
            <a:r>
              <a:rPr lang="en-US" altLang="it-IT" sz="2000" b="0" i="1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i="1" dirty="0">
                <a:latin typeface="Calibri" panose="020F0502020204030204" pitchFamily="34" charset="0"/>
              </a:rPr>
              <a:t> 2s</a:t>
            </a:r>
            <a:r>
              <a:rPr lang="en-US" altLang="it-IT" sz="2000" b="0" dirty="0">
                <a:latin typeface="Calibri" panose="020F0502020204030204" pitchFamily="34" charset="0"/>
              </a:rPr>
              <a:t>, e </a:t>
            </a:r>
            <a:r>
              <a:rPr lang="en-US" altLang="it-IT" sz="2000" b="0" i="1" dirty="0" err="1">
                <a:latin typeface="Calibri" panose="020F0502020204030204" pitchFamily="34" charset="0"/>
              </a:rPr>
              <a:t>tre</a:t>
            </a:r>
            <a:r>
              <a:rPr lang="en-US" altLang="it-IT" sz="2000" b="0" i="1" dirty="0">
                <a:latin typeface="Calibri" panose="020F0502020204030204" pitchFamily="34" charset="0"/>
              </a:rPr>
              <a:t> </a:t>
            </a:r>
            <a:r>
              <a:rPr lang="en-US" altLang="it-IT" sz="2000" b="0" i="1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i="1" dirty="0">
                <a:latin typeface="Calibri" panose="020F0502020204030204" pitchFamily="34" charset="0"/>
              </a:rPr>
              <a:t> 2p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222" name="Picture 9">
            <a:extLst>
              <a:ext uri="{FF2B5EF4-FFF2-40B4-BE49-F238E27FC236}">
                <a16:creationId xmlns:a16="http://schemas.microsoft.com/office/drawing/2014/main" id="{85D30C49-1D40-7F12-3C90-DEF25008C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6" y="2054074"/>
            <a:ext cx="636270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10">
            <a:extLst>
              <a:ext uri="{FF2B5EF4-FFF2-40B4-BE49-F238E27FC236}">
                <a16:creationId xmlns:a16="http://schemas.microsoft.com/office/drawing/2014/main" id="{AA4C3CBC-C0D0-0DB1-DC5E-5C3302886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981" y="4303068"/>
            <a:ext cx="6396037" cy="208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46BBE18E-F45F-FA22-A726-D87C3C9D3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4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tavola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periodica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numero diapositiva 3">
            <a:extLst>
              <a:ext uri="{FF2B5EF4-FFF2-40B4-BE49-F238E27FC236}">
                <a16:creationId xmlns:a16="http://schemas.microsoft.com/office/drawing/2014/main" id="{70E25915-FBB9-CDD4-AAA3-90FECBA3EFC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AC1F4A2-E18B-484C-A4B6-48A272E61A61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25292765-A723-7350-7B8F-88FDE861F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526" y="1771775"/>
            <a:ext cx="80645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Dal </a:t>
            </a:r>
            <a:r>
              <a:rPr lang="en-US" altLang="it-IT" b="0" dirty="0" err="1">
                <a:latin typeface="Calibri" panose="020F0502020204030204" pitchFamily="34" charset="0"/>
              </a:rPr>
              <a:t>momento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ognuno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dei</a:t>
            </a:r>
            <a:r>
              <a:rPr lang="en-US" altLang="it-IT" b="0" dirty="0">
                <a:latin typeface="Calibri" panose="020F0502020204030204" pitchFamily="34" charset="0"/>
              </a:rPr>
              <a:t> quattro </a:t>
            </a:r>
            <a:r>
              <a:rPr lang="en-US" altLang="it-IT" b="0" dirty="0" err="1">
                <a:latin typeface="Calibri" panose="020F0502020204030204" pitchFamily="34" charset="0"/>
              </a:rPr>
              <a:t>orbitali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disponibili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nel</a:t>
            </a:r>
            <a:r>
              <a:rPr lang="en-US" altLang="it-IT" b="0" dirty="0">
                <a:latin typeface="Calibri" panose="020F0502020204030204" pitchFamily="34" charset="0"/>
              </a:rPr>
              <a:t> secondo </a:t>
            </a:r>
            <a:r>
              <a:rPr lang="en-US" altLang="it-IT" b="0" dirty="0" err="1">
                <a:latin typeface="Calibri" panose="020F0502020204030204" pitchFamily="34" charset="0"/>
              </a:rPr>
              <a:t>livello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può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ospitare</a:t>
            </a:r>
            <a:r>
              <a:rPr lang="en-US" altLang="it-IT" b="0" dirty="0">
                <a:latin typeface="Calibri" panose="020F0502020204030204" pitchFamily="34" charset="0"/>
              </a:rPr>
              <a:t> due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elementi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seconda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riga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presentano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capacità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massima</a:t>
            </a:r>
            <a:r>
              <a:rPr lang="en-US" altLang="it-IT" b="0" dirty="0">
                <a:latin typeface="Calibri" panose="020F0502020204030204" pitchFamily="34" charset="0"/>
              </a:rPr>
              <a:t> di otto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La </a:t>
            </a:r>
            <a:r>
              <a:rPr lang="en-US" altLang="it-IT" b="0" dirty="0" err="1">
                <a:latin typeface="Calibri" panose="020F0502020204030204" pitchFamily="34" charset="0"/>
              </a:rPr>
              <a:t>seconda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riga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della</a:t>
            </a:r>
            <a:r>
              <a:rPr lang="en-US" altLang="it-IT" b="0" dirty="0">
                <a:latin typeface="Calibri" panose="020F0502020204030204" pitchFamily="34" charset="0"/>
              </a:rPr>
              <a:t> tavola </a:t>
            </a:r>
            <a:r>
              <a:rPr lang="en-US" altLang="it-IT" b="0" dirty="0" err="1">
                <a:latin typeface="Calibri" panose="020F0502020204030204" pitchFamily="34" charset="0"/>
              </a:rPr>
              <a:t>perodica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consiste</a:t>
            </a:r>
            <a:r>
              <a:rPr lang="en-US" altLang="it-IT" b="0" dirty="0">
                <a:latin typeface="Calibri" panose="020F0502020204030204" pitchFamily="34" charset="0"/>
              </a:rPr>
              <a:t> di otto </a:t>
            </a:r>
            <a:r>
              <a:rPr lang="en-US" altLang="it-IT" b="0" dirty="0" err="1">
                <a:latin typeface="Calibri" panose="020F0502020204030204" pitchFamily="34" charset="0"/>
              </a:rPr>
              <a:t>elementi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ottenuti</a:t>
            </a:r>
            <a:r>
              <a:rPr lang="en-US" altLang="it-IT" b="0" dirty="0">
                <a:latin typeface="Calibri" panose="020F0502020204030204" pitchFamily="34" charset="0"/>
              </a:rPr>
              <a:t> per </a:t>
            </a:r>
            <a:r>
              <a:rPr lang="en-US" altLang="it-IT" b="0" dirty="0" err="1">
                <a:latin typeface="Calibri" panose="020F0502020204030204" pitchFamily="34" charset="0"/>
              </a:rPr>
              <a:t>aggiunta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orbitali</a:t>
            </a:r>
            <a:r>
              <a:rPr lang="en-US" altLang="it-IT" b="0" dirty="0">
                <a:latin typeface="Calibri" panose="020F0502020204030204" pitchFamily="34" charset="0"/>
              </a:rPr>
              <a:t> 2</a:t>
            </a:r>
            <a:r>
              <a:rPr lang="en-US" altLang="it-IT" b="0" i="1" dirty="0">
                <a:latin typeface="Calibri" panose="020F0502020204030204" pitchFamily="34" charset="0"/>
              </a:rPr>
              <a:t>s</a:t>
            </a:r>
            <a:r>
              <a:rPr lang="en-US" altLang="it-IT" b="0" dirty="0">
                <a:latin typeface="Calibri" panose="020F0502020204030204" pitchFamily="34" charset="0"/>
              </a:rPr>
              <a:t> e 2</a:t>
            </a:r>
            <a:r>
              <a:rPr lang="en-US" altLang="it-IT" b="0" i="1" dirty="0">
                <a:latin typeface="Calibri" panose="020F0502020204030204" pitchFamily="34" charset="0"/>
              </a:rPr>
              <a:t>p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0246" name="Picture 8">
            <a:extLst>
              <a:ext uri="{FF2B5EF4-FFF2-40B4-BE49-F238E27FC236}">
                <a16:creationId xmlns:a16="http://schemas.microsoft.com/office/drawing/2014/main" id="{F2298B77-D81A-EC5C-743D-A851CFB74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493" y="4671725"/>
            <a:ext cx="6831013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B4B84224-FC83-1ABE-0DAD-6E9A743D2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4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Elementi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della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seconda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riga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numero diapositiva 3">
            <a:extLst>
              <a:ext uri="{FF2B5EF4-FFF2-40B4-BE49-F238E27FC236}">
                <a16:creationId xmlns:a16="http://schemas.microsoft.com/office/drawing/2014/main" id="{EEB6877D-5B72-7C75-0ADF-B057AF45CCB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FD85A73-D33C-4EFC-B520-3A852EBB11A3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1268" name="Text Box 3">
            <a:extLst>
              <a:ext uri="{FF2B5EF4-FFF2-40B4-BE49-F238E27FC236}">
                <a16:creationId xmlns:a16="http://schemas.microsoft.com/office/drawing/2014/main" id="{BD8B88C2-7640-0939-D011-8471024EC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4825"/>
            <a:ext cx="80645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Il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è </a:t>
            </a:r>
            <a:r>
              <a:rPr lang="en-US" altLang="it-IT" b="0" dirty="0" err="1">
                <a:latin typeface="Calibri" panose="020F0502020204030204" pitchFamily="34" charset="0"/>
              </a:rPr>
              <a:t>l’unione</a:t>
            </a:r>
            <a:r>
              <a:rPr lang="en-US" altLang="it-IT" b="0" dirty="0">
                <a:latin typeface="Calibri" panose="020F0502020204030204" pitchFamily="34" charset="0"/>
              </a:rPr>
              <a:t> di due </a:t>
            </a:r>
            <a:r>
              <a:rPr lang="en-US" altLang="it-IT" b="0" dirty="0" err="1">
                <a:latin typeface="Calibri" panose="020F0502020204030204" pitchFamily="34" charset="0"/>
              </a:rPr>
              <a:t>atomi</a:t>
            </a:r>
            <a:r>
              <a:rPr lang="en-US" altLang="it-IT" b="0" dirty="0">
                <a:latin typeface="Calibri" panose="020F0502020204030204" pitchFamily="34" charset="0"/>
              </a:rPr>
              <a:t> in un </a:t>
            </a:r>
            <a:r>
              <a:rPr lang="en-US" altLang="it-IT" b="0" dirty="0" err="1">
                <a:latin typeface="Calibri" panose="020F0502020204030204" pitchFamily="34" charset="0"/>
              </a:rPr>
              <a:t>arrangiamento</a:t>
            </a:r>
            <a:r>
              <a:rPr lang="en-US" altLang="it-IT" b="0" dirty="0">
                <a:latin typeface="Calibri" panose="020F0502020204030204" pitchFamily="34" charset="0"/>
              </a:rPr>
              <a:t> stabile.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latin typeface="Calibri" panose="020F0502020204030204" pitchFamily="34" charset="0"/>
              </a:rPr>
              <a:t>Attraverso</a:t>
            </a:r>
            <a:r>
              <a:rPr lang="en-US" altLang="it-IT" b="0" dirty="0">
                <a:latin typeface="Calibri" panose="020F0502020204030204" pitchFamily="34" charset="0"/>
              </a:rPr>
              <a:t> il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atomi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completano</a:t>
            </a:r>
            <a:r>
              <a:rPr lang="en-US" altLang="it-IT" b="0" dirty="0">
                <a:latin typeface="Calibri" panose="020F0502020204030204" pitchFamily="34" charset="0"/>
              </a:rPr>
              <a:t> il </a:t>
            </a:r>
            <a:r>
              <a:rPr lang="en-US" altLang="it-IT" b="0" dirty="0" err="1">
                <a:latin typeface="Calibri" panose="020F0502020204030204" pitchFamily="34" charset="0"/>
              </a:rPr>
              <a:t>livello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esterno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valenza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latin typeface="Calibri" panose="020F0502020204030204" pitchFamily="34" charset="0"/>
              </a:rPr>
              <a:t>Attraverso</a:t>
            </a:r>
            <a:r>
              <a:rPr lang="en-US" altLang="it-IT" b="0" dirty="0">
                <a:latin typeface="Calibri" panose="020F0502020204030204" pitchFamily="34" charset="0"/>
              </a:rPr>
              <a:t> il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atomi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raggiungono</a:t>
            </a:r>
            <a:r>
              <a:rPr lang="en-US" altLang="it-IT" b="0" dirty="0">
                <a:latin typeface="Calibri" panose="020F0502020204030204" pitchFamily="34" charset="0"/>
              </a:rPr>
              <a:t> la </a:t>
            </a:r>
            <a:r>
              <a:rPr lang="en-US" altLang="it-IT" b="0" dirty="0" err="1">
                <a:latin typeface="Calibri" panose="020F0502020204030204" pitchFamily="34" charset="0"/>
              </a:rPr>
              <a:t>configurazione</a:t>
            </a:r>
            <a:r>
              <a:rPr lang="en-US" altLang="it-IT" b="0" dirty="0">
                <a:latin typeface="Calibri" panose="020F0502020204030204" pitchFamily="34" charset="0"/>
              </a:rPr>
              <a:t> stabile </a:t>
            </a:r>
            <a:r>
              <a:rPr lang="en-US" altLang="it-IT" b="0" dirty="0" err="1">
                <a:latin typeface="Calibri" panose="020F0502020204030204" pitchFamily="34" charset="0"/>
              </a:rPr>
              <a:t>dei</a:t>
            </a:r>
            <a:r>
              <a:rPr lang="en-US" altLang="it-IT" b="0" dirty="0">
                <a:latin typeface="Calibri" panose="020F0502020204030204" pitchFamily="34" charset="0"/>
              </a:rPr>
              <a:t> gas </a:t>
            </a:r>
            <a:r>
              <a:rPr lang="en-US" altLang="it-IT" b="0" dirty="0" err="1">
                <a:latin typeface="Calibri" panose="020F0502020204030204" pitchFamily="34" charset="0"/>
              </a:rPr>
              <a:t>nobili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I </a:t>
            </a:r>
            <a:r>
              <a:rPr lang="en-US" altLang="it-IT" b="0" dirty="0" err="1"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ionici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originano</a:t>
            </a:r>
            <a:r>
              <a:rPr lang="en-US" altLang="it-IT" b="0" dirty="0">
                <a:latin typeface="Calibri" panose="020F0502020204030204" pitchFamily="34" charset="0"/>
              </a:rPr>
              <a:t> dal </a:t>
            </a:r>
            <a:r>
              <a:rPr lang="en-US" altLang="it-IT" b="0" dirty="0" err="1">
                <a:latin typeface="Calibri" panose="020F0502020204030204" pitchFamily="34" charset="0"/>
              </a:rPr>
              <a:t>trasferimento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da un </a:t>
            </a:r>
            <a:r>
              <a:rPr lang="en-US" altLang="it-IT" b="0" dirty="0" err="1">
                <a:latin typeface="Calibri" panose="020F0502020204030204" pitchFamily="34" charset="0"/>
              </a:rPr>
              <a:t>elemento</a:t>
            </a:r>
            <a:r>
              <a:rPr lang="en-US" altLang="it-IT" b="0" dirty="0">
                <a:latin typeface="Calibri" panose="020F0502020204030204" pitchFamily="34" charset="0"/>
              </a:rPr>
              <a:t> ad un </a:t>
            </a:r>
            <a:r>
              <a:rPr lang="en-US" altLang="it-IT" b="0" dirty="0" err="1">
                <a:latin typeface="Calibri" panose="020F0502020204030204" pitchFamily="34" charset="0"/>
              </a:rPr>
              <a:t>altro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I </a:t>
            </a:r>
            <a:r>
              <a:rPr lang="en-US" altLang="it-IT" b="0" dirty="0" err="1"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covalenti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originano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dalla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compartecipazione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tra</a:t>
            </a:r>
            <a:r>
              <a:rPr lang="en-US" altLang="it-IT" b="0" dirty="0">
                <a:latin typeface="Calibri" panose="020F0502020204030204" pitchFamily="34" charset="0"/>
              </a:rPr>
              <a:t> due nuclei.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33291FEE-8749-7B39-1EE9-E148439EB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Riassunto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sul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legame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numero diapositiva 3">
            <a:extLst>
              <a:ext uri="{FF2B5EF4-FFF2-40B4-BE49-F238E27FC236}">
                <a16:creationId xmlns:a16="http://schemas.microsoft.com/office/drawing/2014/main" id="{6AD8F295-4195-9C76-235C-17E4F9029C5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3CB08F01-9EC9-413F-BE92-BE460F1678B2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9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8488F2CF-7DC5-60A4-2615-F834B3FA1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68388"/>
            <a:ext cx="7343775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Un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ionico</a:t>
            </a:r>
            <a:r>
              <a:rPr lang="en-US" altLang="it-IT" b="0" dirty="0">
                <a:latin typeface="Calibri" panose="020F0502020204030204" pitchFamily="34" charset="0"/>
              </a:rPr>
              <a:t> è </a:t>
            </a:r>
            <a:r>
              <a:rPr lang="en-US" altLang="it-IT" b="0" dirty="0" err="1">
                <a:latin typeface="Calibri" panose="020F0502020204030204" pitchFamily="34" charset="0"/>
              </a:rPr>
              <a:t>generalmente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presente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quando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elementi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situati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sul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lato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sinistro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della</a:t>
            </a:r>
            <a:r>
              <a:rPr lang="en-US" altLang="it-IT" b="0" dirty="0">
                <a:latin typeface="Calibri" panose="020F0502020204030204" pitchFamily="34" charset="0"/>
              </a:rPr>
              <a:t> tavola </a:t>
            </a:r>
            <a:r>
              <a:rPr lang="en-US" altLang="it-IT" b="0" dirty="0" err="1">
                <a:latin typeface="Calibri" panose="020F0502020204030204" pitchFamily="34" charset="0"/>
              </a:rPr>
              <a:t>periodica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combinano</a:t>
            </a:r>
            <a:r>
              <a:rPr lang="en-US" altLang="it-IT" b="0" dirty="0">
                <a:latin typeface="Calibri" panose="020F0502020204030204" pitchFamily="34" charset="0"/>
              </a:rPr>
              <a:t> con </a:t>
            </a:r>
            <a:r>
              <a:rPr lang="en-US" altLang="it-IT" b="0" dirty="0" err="1">
                <a:latin typeface="Calibri" panose="020F0502020204030204" pitchFamily="34" charset="0"/>
              </a:rPr>
              <a:t>elementi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situati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sul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lato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destro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fatta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esclusione</a:t>
            </a:r>
            <a:r>
              <a:rPr lang="en-US" altLang="it-IT" b="0" dirty="0">
                <a:latin typeface="Calibri" panose="020F0502020204030204" pitchFamily="34" charset="0"/>
              </a:rPr>
              <a:t> per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gas </a:t>
            </a:r>
            <a:r>
              <a:rPr lang="en-US" altLang="it-IT" b="0" dirty="0" err="1">
                <a:latin typeface="Calibri" panose="020F0502020204030204" pitchFamily="34" charset="0"/>
              </a:rPr>
              <a:t>nobili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Un </a:t>
            </a:r>
            <a:r>
              <a:rPr lang="en-US" altLang="it-IT" b="0" dirty="0" err="1">
                <a:latin typeface="Calibri" panose="020F0502020204030204" pitchFamily="34" charset="0"/>
              </a:rPr>
              <a:t>catione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carico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positivamente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formato</a:t>
            </a:r>
            <a:r>
              <a:rPr lang="en-US" altLang="it-IT" b="0" dirty="0">
                <a:latin typeface="Calibri" panose="020F0502020204030204" pitchFamily="34" charset="0"/>
              </a:rPr>
              <a:t> da un </a:t>
            </a:r>
            <a:r>
              <a:rPr lang="en-US" altLang="it-IT" b="0" dirty="0" err="1">
                <a:latin typeface="Calibri" panose="020F0502020204030204" pitchFamily="34" charset="0"/>
              </a:rPr>
              <a:t>elemento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situato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sul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lato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sinistro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attrae</a:t>
            </a:r>
            <a:r>
              <a:rPr lang="en-US" altLang="it-IT" b="0" dirty="0">
                <a:latin typeface="Calibri" panose="020F0502020204030204" pitchFamily="34" charset="0"/>
              </a:rPr>
              <a:t> un </a:t>
            </a:r>
            <a:r>
              <a:rPr lang="en-US" altLang="it-IT" b="0" dirty="0" err="1">
                <a:latin typeface="Calibri" panose="020F0502020204030204" pitchFamily="34" charset="0"/>
              </a:rPr>
              <a:t>anione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carico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negativamente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formato</a:t>
            </a:r>
            <a:r>
              <a:rPr lang="en-US" altLang="it-IT" b="0" dirty="0">
                <a:latin typeface="Calibri" panose="020F0502020204030204" pitchFamily="34" charset="0"/>
              </a:rPr>
              <a:t> da un </a:t>
            </a:r>
            <a:r>
              <a:rPr lang="en-US" altLang="it-IT" b="0" dirty="0" err="1">
                <a:latin typeface="Calibri" panose="020F0502020204030204" pitchFamily="34" charset="0"/>
              </a:rPr>
              <a:t>elemento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situato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sulla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parte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destra</a:t>
            </a:r>
            <a:r>
              <a:rPr lang="en-US" altLang="it-IT" b="0" dirty="0">
                <a:latin typeface="Calibri" panose="020F0502020204030204" pitchFamily="34" charset="0"/>
              </a:rPr>
              <a:t>. Un </a:t>
            </a:r>
            <a:r>
              <a:rPr lang="en-US" altLang="it-IT" b="0" dirty="0" err="1">
                <a:latin typeface="Calibri" panose="020F0502020204030204" pitchFamily="34" charset="0"/>
              </a:rPr>
              <a:t>esempio</a:t>
            </a:r>
            <a:r>
              <a:rPr lang="en-US" altLang="it-IT" b="0" dirty="0">
                <a:latin typeface="Calibri" panose="020F0502020204030204" pitchFamily="34" charset="0"/>
              </a:rPr>
              <a:t> è </a:t>
            </a:r>
            <a:r>
              <a:rPr lang="en-US" altLang="it-IT" b="0" dirty="0" err="1">
                <a:latin typeface="Calibri" panose="020F0502020204030204" pitchFamily="34" charset="0"/>
              </a:rPr>
              <a:t>cloruro</a:t>
            </a:r>
            <a:r>
              <a:rPr lang="en-US" altLang="it-IT" b="0" dirty="0">
                <a:latin typeface="Calibri" panose="020F0502020204030204" pitchFamily="34" charset="0"/>
              </a:rPr>
              <a:t> di sodio, NaCl.</a:t>
            </a:r>
          </a:p>
        </p:txBody>
      </p:sp>
      <p:pic>
        <p:nvPicPr>
          <p:cNvPr id="12293" name="Picture 7">
            <a:extLst>
              <a:ext uri="{FF2B5EF4-FFF2-40B4-BE49-F238E27FC236}">
                <a16:creationId xmlns:a16="http://schemas.microsoft.com/office/drawing/2014/main" id="{3DF166C2-2F60-3A1D-A91C-142732B0E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9882" b="10630"/>
          <a:stretch/>
        </p:blipFill>
        <p:spPr bwMode="auto">
          <a:xfrm>
            <a:off x="3060000" y="4221000"/>
            <a:ext cx="2880000" cy="20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numero diapositiva 3">
            <a:extLst>
              <a:ext uri="{FF2B5EF4-FFF2-40B4-BE49-F238E27FC236}">
                <a16:creationId xmlns:a16="http://schemas.microsoft.com/office/drawing/2014/main" id="{A3DAEDEE-9A92-4E91-8E89-DD12360636D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90C6BBC-D7EF-4E38-AE88-262BF4F56E5B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10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B2F6AFFB-1CA6-278A-79B9-5BD3FE4D3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251" y="1773000"/>
            <a:ext cx="8039999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L’ </a:t>
            </a:r>
            <a:r>
              <a:rPr lang="en-US" altLang="it-IT" b="0" dirty="0" err="1">
                <a:latin typeface="Calibri" panose="020F0502020204030204" pitchFamily="34" charset="0"/>
              </a:rPr>
              <a:t>idrogeno</a:t>
            </a:r>
            <a:r>
              <a:rPr lang="en-US" altLang="it-IT" b="0" dirty="0">
                <a:latin typeface="Calibri" panose="020F0502020204030204" pitchFamily="34" charset="0"/>
              </a:rPr>
              <a:t> forma un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covalente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latin typeface="Calibri" panose="020F0502020204030204" pitchFamily="34" charset="0"/>
              </a:rPr>
              <a:t>Quando</a:t>
            </a:r>
            <a:r>
              <a:rPr lang="en-US" altLang="it-IT" b="0" dirty="0">
                <a:latin typeface="Calibri" panose="020F0502020204030204" pitchFamily="34" charset="0"/>
              </a:rPr>
              <a:t> due </a:t>
            </a:r>
            <a:r>
              <a:rPr lang="en-US" altLang="it-IT" b="0" dirty="0" err="1">
                <a:latin typeface="Calibri" panose="020F0502020204030204" pitchFamily="34" charset="0"/>
              </a:rPr>
              <a:t>atomi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idrogeno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legati</a:t>
            </a:r>
            <a:r>
              <a:rPr lang="en-US" altLang="it-IT" b="0" dirty="0">
                <a:latin typeface="Calibri" panose="020F0502020204030204" pitchFamily="34" charset="0"/>
              </a:rPr>
              <a:t> da un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ognuno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presenta</a:t>
            </a:r>
            <a:r>
              <a:rPr lang="en-US" altLang="it-IT" b="0" dirty="0">
                <a:latin typeface="Calibri" panose="020F0502020204030204" pitchFamily="34" charset="0"/>
              </a:rPr>
              <a:t> un </a:t>
            </a:r>
            <a:r>
              <a:rPr lang="en-US" altLang="it-IT" b="0" dirty="0" err="1">
                <a:latin typeface="Calibri" panose="020F0502020204030204" pitchFamily="34" charset="0"/>
              </a:rPr>
              <a:t>livello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valenza</a:t>
            </a:r>
            <a:r>
              <a:rPr lang="en-US" altLang="it-IT" b="0" dirty="0">
                <a:latin typeface="Calibri" panose="020F0502020204030204" pitchFamily="34" charset="0"/>
              </a:rPr>
              <a:t> con due </a:t>
            </a:r>
            <a:r>
              <a:rPr lang="en-US" altLang="it-IT" b="0" dirty="0" err="1">
                <a:latin typeface="Calibri" panose="020F0502020204030204" pitchFamily="34" charset="0"/>
              </a:rPr>
              <a:t>elettoni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3318" name="Picture 8">
            <a:extLst>
              <a:ext uri="{FF2B5EF4-FFF2-40B4-BE49-F238E27FC236}">
                <a16:creationId xmlns:a16="http://schemas.microsoft.com/office/drawing/2014/main" id="{A983C836-78EA-2645-2F43-0A300ABC9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87" y="3421462"/>
            <a:ext cx="4886325" cy="144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744A7716-AB33-4D2D-560E-5297087DE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4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Il legame nell’idrogeno molecolare (H2)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numero diapositiva 3">
            <a:extLst>
              <a:ext uri="{FF2B5EF4-FFF2-40B4-BE49-F238E27FC236}">
                <a16:creationId xmlns:a16="http://schemas.microsoft.com/office/drawing/2014/main" id="{C38B6D36-B1C4-D2B5-9615-5360F4D92E7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F180EF4-03CE-4295-9597-51054A0EEC5F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11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2291" name="Text Box 2">
            <a:extLst>
              <a:ext uri="{FF2B5EF4-FFF2-40B4-BE49-F238E27FC236}">
                <a16:creationId xmlns:a16="http://schemas.microsoft.com/office/drawing/2014/main" id="{3D0296A0-A7FD-46D5-B1E9-0555C7BF8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1072500"/>
            <a:ext cx="734352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7338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altLang="it-IT" sz="2000" b="0" dirty="0" err="1">
                <a:latin typeface="Calibri" panose="020F0502020204030204" pitchFamily="34" charset="0"/>
              </a:rPr>
              <a:t>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elementi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seconda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riga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avere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di otto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intorno</a:t>
            </a:r>
            <a:r>
              <a:rPr lang="en-US" altLang="it-IT" sz="2000" b="0" dirty="0">
                <a:latin typeface="Calibri" panose="020F0502020204030204" pitchFamily="34" charset="0"/>
              </a:rPr>
              <a:t>. Per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neutre</a:t>
            </a:r>
            <a:r>
              <a:rPr lang="en-US" altLang="it-IT" sz="2000" b="0" dirty="0">
                <a:latin typeface="Calibri" panose="020F0502020204030204" pitchFamily="34" charset="0"/>
              </a:rPr>
              <a:t>, </a:t>
            </a:r>
            <a:r>
              <a:rPr lang="en-US" altLang="it-IT" sz="2000" b="0" dirty="0" err="1">
                <a:latin typeface="Calibri" panose="020F0502020204030204" pitchFamily="34" charset="0"/>
              </a:rPr>
              <a:t>questo</a:t>
            </a:r>
            <a:endParaRPr lang="en-US" altLang="it-IT" sz="2000" b="0" dirty="0">
              <a:latin typeface="Calibri" panose="020F0502020204030204" pitchFamily="34" charset="0"/>
            </a:endParaRPr>
          </a:p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en-US" altLang="it-IT" sz="2000" b="0" dirty="0">
                <a:latin typeface="Calibri" panose="020F0502020204030204" pitchFamily="34" charset="0"/>
              </a:rPr>
              <a:t>ha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conseguenze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con uno, due o </a:t>
            </a:r>
            <a:r>
              <a:rPr lang="en-US" altLang="it-IT" sz="2000" b="0" dirty="0" err="1">
                <a:latin typeface="Calibri" panose="020F0502020204030204" pitchFamily="34" charset="0"/>
              </a:rPr>
              <a:t>tre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valenza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formano</a:t>
            </a:r>
            <a:r>
              <a:rPr lang="en-US" altLang="it-IT" sz="2000" b="0" dirty="0">
                <a:latin typeface="Calibri" panose="020F0502020204030204" pitchFamily="34" charset="0"/>
              </a:rPr>
              <a:t> uno, due o </a:t>
            </a:r>
            <a:r>
              <a:rPr lang="en-US" altLang="it-IT" sz="2000" b="0" dirty="0" err="1">
                <a:latin typeface="Calibri" panose="020F0502020204030204" pitchFamily="34" charset="0"/>
              </a:rPr>
              <a:t>tre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rispettivamente</a:t>
            </a:r>
            <a:r>
              <a:rPr lang="en-US" altLang="it-IT" sz="2000" b="0" dirty="0">
                <a:latin typeface="Calibri" panose="020F0502020204030204" pitchFamily="34" charset="0"/>
              </a:rPr>
              <a:t>, in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neutre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con quattro o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valenza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sufficienti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l’ottetto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Questi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concetti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riassunti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seguente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equazione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endParaRPr lang="en-US" altLang="it-IT" sz="2100" b="0" dirty="0">
              <a:latin typeface="Calibri" panose="020F0502020204030204" pitchFamily="34" charset="0"/>
            </a:endParaRP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endParaRPr lang="en-US" altLang="it-IT" sz="2100" b="0" dirty="0">
              <a:latin typeface="Calibri" panose="020F0502020204030204" pitchFamily="34" charset="0"/>
            </a:endParaRPr>
          </a:p>
          <a:p>
            <a:pPr lvl="1" algn="just" eaLnBrk="1" hangingPunct="1"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en-US" altLang="it-IT" sz="2000" b="0" dirty="0" err="1">
                <a:latin typeface="Calibri" panose="020F0502020204030204" pitchFamily="34" charset="0"/>
              </a:rPr>
              <a:t>Quando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elementi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seconda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riga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meno</a:t>
            </a:r>
            <a:r>
              <a:rPr lang="en-US" altLang="it-IT" sz="2000" b="0" dirty="0">
                <a:latin typeface="Calibri" panose="020F0502020204030204" pitchFamily="34" charset="0"/>
              </a:rPr>
              <a:t> di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loro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ottetti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consistono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sia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(</a:t>
            </a:r>
            <a:r>
              <a:rPr lang="en-US" altLang="it-IT" sz="2000" b="0" dirty="0" err="1">
                <a:latin typeface="Calibri" panose="020F0502020204030204" pitchFamily="34" charset="0"/>
              </a:rPr>
              <a:t>condivisi</a:t>
            </a:r>
            <a:r>
              <a:rPr lang="en-US" altLang="it-IT" sz="2000" b="0" dirty="0">
                <a:latin typeface="Calibri" panose="020F0502020204030204" pitchFamily="34" charset="0"/>
              </a:rPr>
              <a:t>)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di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(non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condivisi</a:t>
            </a:r>
            <a:r>
              <a:rPr lang="en-US" altLang="it-IT" sz="2000" b="0" dirty="0">
                <a:latin typeface="Calibri" panose="020F0502020204030204" pitchFamily="34" charset="0"/>
              </a:rPr>
              <a:t>). </a:t>
            </a:r>
            <a:r>
              <a:rPr lang="en-US" altLang="it-IT" sz="2000" b="0" dirty="0" err="1">
                <a:latin typeface="Calibri" panose="020F0502020204030204" pitchFamily="34" charset="0"/>
              </a:rPr>
              <a:t>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condivisi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anche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chiamati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i="1" dirty="0" err="1">
                <a:latin typeface="Calibri" panose="020F0502020204030204" pitchFamily="34" charset="0"/>
              </a:rPr>
              <a:t>coppie</a:t>
            </a:r>
            <a:r>
              <a:rPr lang="en-US" altLang="it-IT" sz="2000" b="0" i="1" dirty="0">
                <a:latin typeface="Calibri" panose="020F0502020204030204" pitchFamily="34" charset="0"/>
              </a:rPr>
              <a:t> </a:t>
            </a:r>
            <a:r>
              <a:rPr lang="en-US" altLang="it-IT" sz="2000" b="0" i="1" dirty="0" err="1">
                <a:latin typeface="Calibri" panose="020F0502020204030204" pitchFamily="34" charset="0"/>
              </a:rPr>
              <a:t>solitarie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4341" name="Picture 7">
            <a:extLst>
              <a:ext uri="{FF2B5EF4-FFF2-40B4-BE49-F238E27FC236}">
                <a16:creationId xmlns:a16="http://schemas.microsoft.com/office/drawing/2014/main" id="{28616289-DEF0-2A73-FA53-845EA7D4B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4149000"/>
            <a:ext cx="56070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numero diapositiva 3">
            <a:extLst>
              <a:ext uri="{FF2B5EF4-FFF2-40B4-BE49-F238E27FC236}">
                <a16:creationId xmlns:a16="http://schemas.microsoft.com/office/drawing/2014/main" id="{06F5044C-99DA-4A97-FACC-67F8B3799F6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805742E-B5DD-4874-B806-999934E0E1E6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15364" name="Picture 7">
            <a:extLst>
              <a:ext uri="{FF2B5EF4-FFF2-40B4-BE49-F238E27FC236}">
                <a16:creationId xmlns:a16="http://schemas.microsoft.com/office/drawing/2014/main" id="{443E6EA1-7AC6-385B-3105-21BE9487E8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0" b="72042"/>
          <a:stretch/>
        </p:blipFill>
        <p:spPr bwMode="auto">
          <a:xfrm>
            <a:off x="1260475" y="1773238"/>
            <a:ext cx="1944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7">
            <a:extLst>
              <a:ext uri="{FF2B5EF4-FFF2-40B4-BE49-F238E27FC236}">
                <a16:creationId xmlns:a16="http://schemas.microsoft.com/office/drawing/2014/main" id="{74660A9B-31EA-9D82-978B-3491CE20C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5" t="6223" r="1616"/>
          <a:stretch/>
        </p:blipFill>
        <p:spPr bwMode="auto">
          <a:xfrm>
            <a:off x="1367999" y="2342244"/>
            <a:ext cx="6408001" cy="217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numero diapositiva 3">
            <a:extLst>
              <a:ext uri="{FF2B5EF4-FFF2-40B4-BE49-F238E27FC236}">
                <a16:creationId xmlns:a16="http://schemas.microsoft.com/office/drawing/2014/main" id="{ED2D0770-4FFA-6B50-D807-F1D914C64B3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786C796-EAAC-4EAD-9449-638C2F5F6E1A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6388" name="Text Box 5">
            <a:extLst>
              <a:ext uri="{FF2B5EF4-FFF2-40B4-BE49-F238E27FC236}">
                <a16:creationId xmlns:a16="http://schemas.microsoft.com/office/drawing/2014/main" id="{76D64E2C-3CF9-E9E7-2B7E-018065D98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25" y="1804969"/>
            <a:ext cx="80368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1800" b="0" dirty="0">
                <a:latin typeface="Calibri" panose="020F0502020204030204" pitchFamily="34" charset="0"/>
              </a:rPr>
              <a:t>Le </a:t>
            </a:r>
            <a:r>
              <a:rPr lang="en-US" altLang="it-IT" sz="18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1800" b="0" dirty="0">
                <a:latin typeface="Calibri" panose="020F0502020204030204" pitchFamily="34" charset="0"/>
              </a:rPr>
              <a:t> di Lewis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rappresentazioni</a:t>
            </a:r>
            <a:r>
              <a:rPr lang="en-US" altLang="it-IT" sz="1800" b="0" dirty="0">
                <a:latin typeface="Calibri" panose="020F0502020204030204" pitchFamily="34" charset="0"/>
              </a:rPr>
              <a:t> delle </a:t>
            </a:r>
            <a:r>
              <a:rPr lang="en-US" altLang="it-IT" sz="1800" b="0" dirty="0" err="1">
                <a:latin typeface="Calibri" panose="020F0502020204030204" pitchFamily="34" charset="0"/>
              </a:rPr>
              <a:t>molecole</a:t>
            </a:r>
            <a:r>
              <a:rPr lang="en-US" altLang="it-IT" sz="1800" b="0" dirty="0">
                <a:latin typeface="Calibri" panose="020F0502020204030204" pitchFamily="34" charset="0"/>
              </a:rPr>
              <a:t> in cui </a:t>
            </a: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rappresentati</a:t>
            </a:r>
            <a:r>
              <a:rPr lang="en-US" altLang="it-IT" sz="1800" b="0" dirty="0">
                <a:latin typeface="Calibri" panose="020F0502020204030204" pitchFamily="34" charset="0"/>
              </a:rPr>
              <a:t> con un punto. Ci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tre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regole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generali</a:t>
            </a:r>
            <a:r>
              <a:rPr lang="en-US" altLang="it-IT" sz="1800" b="0" dirty="0">
                <a:latin typeface="Calibri" panose="020F0502020204030204" pitchFamily="34" charset="0"/>
              </a:rPr>
              <a:t> per </a:t>
            </a:r>
            <a:r>
              <a:rPr lang="en-US" altLang="it-IT" sz="1800" b="0" dirty="0" err="1">
                <a:latin typeface="Calibri" panose="020F0502020204030204" pitchFamily="34" charset="0"/>
              </a:rPr>
              <a:t>disegnare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1800" b="0" dirty="0">
                <a:latin typeface="Calibri" panose="020F0502020204030204" pitchFamily="34" charset="0"/>
              </a:rPr>
              <a:t> di Lewis:</a:t>
            </a:r>
          </a:p>
        </p:txBody>
      </p:sp>
      <p:sp>
        <p:nvSpPr>
          <p:cNvPr id="16389" name="Text Box 7">
            <a:extLst>
              <a:ext uri="{FF2B5EF4-FFF2-40B4-BE49-F238E27FC236}">
                <a16:creationId xmlns:a16="http://schemas.microsoft.com/office/drawing/2014/main" id="{9F18ADD2-BC26-1BA0-B4A6-4877D37C8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82871"/>
            <a:ext cx="8451850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AutoNum type="arabicPeriod"/>
            </a:pPr>
            <a:r>
              <a:rPr lang="en-US" altLang="it-IT" sz="1800" b="0" dirty="0" err="1">
                <a:latin typeface="Calibri" panose="020F0502020204030204" pitchFamily="34" charset="0"/>
              </a:rPr>
              <a:t>Disegnare</a:t>
            </a:r>
            <a:r>
              <a:rPr lang="en-US" altLang="it-IT" sz="1800" b="0" dirty="0">
                <a:latin typeface="Calibri" panose="020F0502020204030204" pitchFamily="34" charset="0"/>
              </a:rPr>
              <a:t> solo </a:t>
            </a: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valenza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AutoNum type="arabicPeriod"/>
            </a:pPr>
            <a:r>
              <a:rPr lang="en-US" altLang="it-IT" sz="1800" b="0" dirty="0" err="1">
                <a:latin typeface="Calibri" panose="020F0502020204030204" pitchFamily="34" charset="0"/>
              </a:rPr>
              <a:t>Assegnare</a:t>
            </a:r>
            <a:r>
              <a:rPr lang="en-US" altLang="it-IT" sz="1800" b="0" dirty="0">
                <a:latin typeface="Calibri" panose="020F0502020204030204" pitchFamily="34" charset="0"/>
              </a:rPr>
              <a:t> ad </a:t>
            </a:r>
            <a:r>
              <a:rPr lang="en-US" altLang="it-IT" sz="1800" b="0" dirty="0" err="1">
                <a:latin typeface="Calibri" panose="020F0502020204030204" pitchFamily="34" charset="0"/>
              </a:rPr>
              <a:t>ogni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elemento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seconda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riga</a:t>
            </a:r>
            <a:r>
              <a:rPr lang="en-US" altLang="it-IT" sz="1800" b="0" dirty="0">
                <a:latin typeface="Calibri" panose="020F0502020204030204" pitchFamily="34" charset="0"/>
              </a:rPr>
              <a:t> un </a:t>
            </a:r>
            <a:r>
              <a:rPr lang="en-US" altLang="it-IT" sz="1800" b="0" dirty="0" err="1">
                <a:latin typeface="Calibri" panose="020F0502020204030204" pitchFamily="34" charset="0"/>
              </a:rPr>
              <a:t>ottetto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, se </a:t>
            </a:r>
            <a:r>
              <a:rPr lang="en-US" altLang="it-IT" sz="1800" b="0" dirty="0" err="1">
                <a:latin typeface="Calibri" panose="020F0502020204030204" pitchFamily="34" charset="0"/>
              </a:rPr>
              <a:t>possibile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AutoNum type="arabicPeriod"/>
            </a:pPr>
            <a:r>
              <a:rPr lang="en-US" altLang="it-IT" sz="1800" b="0" dirty="0" err="1">
                <a:latin typeface="Calibri" panose="020F0502020204030204" pitchFamily="34" charset="0"/>
              </a:rPr>
              <a:t>Assegnare</a:t>
            </a:r>
            <a:r>
              <a:rPr lang="en-US" altLang="it-IT" sz="1800" b="0" dirty="0">
                <a:latin typeface="Calibri" panose="020F0502020204030204" pitchFamily="34" charset="0"/>
              </a:rPr>
              <a:t> ad </a:t>
            </a:r>
            <a:r>
              <a:rPr lang="en-US" altLang="it-IT" sz="1800" b="0" dirty="0" err="1">
                <a:latin typeface="Calibri" panose="020F0502020204030204" pitchFamily="34" charset="0"/>
              </a:rPr>
              <a:t>ogni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idrogeno</a:t>
            </a:r>
            <a:r>
              <a:rPr lang="en-US" altLang="it-IT" sz="1800" b="0" dirty="0">
                <a:latin typeface="Calibri" panose="020F0502020204030204" pitchFamily="34" charset="0"/>
              </a:rPr>
              <a:t> due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6391" name="Picture 10">
            <a:extLst>
              <a:ext uri="{FF2B5EF4-FFF2-40B4-BE49-F238E27FC236}">
                <a16:creationId xmlns:a16="http://schemas.microsoft.com/office/drawing/2014/main" id="{08F7F476-30B8-54E1-F994-F878A1F5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00" y="3717000"/>
            <a:ext cx="6623051" cy="2708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3891CD7F-4C05-022B-22FC-57495C715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Riassunto delle strutture di Lewis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numero diapositiva 3">
            <a:extLst>
              <a:ext uri="{FF2B5EF4-FFF2-40B4-BE49-F238E27FC236}">
                <a16:creationId xmlns:a16="http://schemas.microsoft.com/office/drawing/2014/main" id="{149EB32A-84EC-7ED2-6DC2-02574442522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8E7F574-1618-4F29-B697-243BF539E302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7412" name="Text Box 3">
            <a:extLst>
              <a:ext uri="{FF2B5EF4-FFF2-40B4-BE49-F238E27FC236}">
                <a16:creationId xmlns:a16="http://schemas.microsoft.com/office/drawing/2014/main" id="{60BB1C6D-2E4A-4DD6-FB29-3DAEAD120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1784065"/>
            <a:ext cx="80645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La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formale</a:t>
            </a:r>
            <a:r>
              <a:rPr lang="en-US" altLang="it-IT" sz="2000" b="0" dirty="0">
                <a:latin typeface="Calibri" panose="020F0502020204030204" pitchFamily="34" charset="0"/>
              </a:rPr>
              <a:t> è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assegnata</a:t>
            </a:r>
            <a:r>
              <a:rPr lang="en-US" altLang="it-IT" sz="2000" b="0" dirty="0">
                <a:latin typeface="Calibri" panose="020F0502020204030204" pitchFamily="34" charset="0"/>
              </a:rPr>
              <a:t> a </a:t>
            </a:r>
            <a:r>
              <a:rPr lang="en-US" altLang="it-IT" sz="2000" b="0" dirty="0" err="1">
                <a:latin typeface="Calibri" panose="020F0502020204030204" pitchFamily="34" charset="0"/>
              </a:rPr>
              <a:t>singoli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in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di Lewis.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Calcolando</a:t>
            </a:r>
            <a:r>
              <a:rPr lang="en-US" altLang="it-IT" sz="2000" b="0" dirty="0">
                <a:latin typeface="Calibri" panose="020F0502020204030204" pitchFamily="34" charset="0"/>
              </a:rPr>
              <a:t>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determiniamo</a:t>
            </a:r>
            <a:r>
              <a:rPr lang="en-US" altLang="it-IT" sz="2000" b="0" dirty="0">
                <a:latin typeface="Calibri" panose="020F0502020204030204" pitchFamily="34" charset="0"/>
              </a:rPr>
              <a:t> come il </a:t>
            </a:r>
            <a:r>
              <a:rPr lang="en-US" altLang="it-IT" sz="2000" b="0" dirty="0" err="1">
                <a:latin typeface="Calibri" panose="020F0502020204030204" pitchFamily="34" charset="0"/>
              </a:rPr>
              <a:t>numero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intorno</a:t>
            </a:r>
            <a:r>
              <a:rPr lang="en-US" altLang="it-IT" sz="2000" b="0" dirty="0">
                <a:latin typeface="Calibri" panose="020F0502020204030204" pitchFamily="34" charset="0"/>
              </a:rPr>
              <a:t> ad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particolare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confronti</a:t>
            </a:r>
            <a:r>
              <a:rPr lang="en-US" altLang="it-IT" sz="2000" b="0" dirty="0">
                <a:latin typeface="Calibri" panose="020F0502020204030204" pitchFamily="34" charset="0"/>
              </a:rPr>
              <a:t> con il </a:t>
            </a:r>
            <a:r>
              <a:rPr lang="en-US" altLang="it-IT" sz="2000" b="0" dirty="0" err="1">
                <a:latin typeface="Calibri" panose="020F0502020204030204" pitchFamily="34" charset="0"/>
              </a:rPr>
              <a:t>numero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suoi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valenza</a:t>
            </a:r>
            <a:r>
              <a:rPr lang="en-US" altLang="it-IT" sz="2000" b="0" dirty="0">
                <a:latin typeface="Calibri" panose="020F0502020204030204" pitchFamily="34" charset="0"/>
              </a:rPr>
              <a:t>.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formale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calcolata</a:t>
            </a:r>
            <a:r>
              <a:rPr lang="en-US" altLang="it-IT" sz="2000" b="0" dirty="0">
                <a:latin typeface="Calibri" panose="020F0502020204030204" pitchFamily="34" charset="0"/>
              </a:rPr>
              <a:t> come segue: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C094ED11-B778-9378-774C-03CE2D182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4754880"/>
            <a:ext cx="80645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Il </a:t>
            </a:r>
            <a:r>
              <a:rPr lang="en-US" altLang="it-IT" sz="2000" b="0" dirty="0" err="1">
                <a:latin typeface="Calibri" panose="020F0502020204030204" pitchFamily="34" charset="0"/>
              </a:rPr>
              <a:t>numero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“</a:t>
            </a:r>
            <a:r>
              <a:rPr lang="en-US" altLang="it-IT" sz="2000" b="0" dirty="0" err="1">
                <a:latin typeface="Calibri" panose="020F0502020204030204" pitchFamily="34" charset="0"/>
              </a:rPr>
              <a:t>posseduti</a:t>
            </a:r>
            <a:r>
              <a:rPr lang="en-US" altLang="it-IT" sz="2000" b="0" dirty="0">
                <a:latin typeface="Calibri" panose="020F0502020204030204" pitchFamily="34" charset="0"/>
              </a:rPr>
              <a:t>” da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determinato</a:t>
            </a:r>
            <a:r>
              <a:rPr lang="en-US" altLang="it-IT" sz="2000" b="0" dirty="0">
                <a:latin typeface="Calibri" panose="020F0502020204030204" pitchFamily="34" charset="0"/>
              </a:rPr>
              <a:t> dal </a:t>
            </a:r>
            <a:r>
              <a:rPr lang="en-US" altLang="it-IT" sz="2000" b="0" dirty="0" err="1">
                <a:latin typeface="Calibri" panose="020F0502020204030204" pitchFamily="34" charset="0"/>
              </a:rPr>
              <a:t>suo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numero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dirty="0" err="1">
                <a:latin typeface="Calibri" panose="020F0502020204030204" pitchFamily="34" charset="0"/>
              </a:rPr>
              <a:t>dalle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coppie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solitarie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Un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000" b="0" dirty="0">
                <a:latin typeface="Calibri" panose="020F0502020204030204" pitchFamily="34" charset="0"/>
              </a:rPr>
              <a:t> “</a:t>
            </a:r>
            <a:r>
              <a:rPr lang="en-US" altLang="it-IT" sz="2000" b="0" dirty="0" err="1">
                <a:latin typeface="Calibri" panose="020F0502020204030204" pitchFamily="34" charset="0"/>
              </a:rPr>
              <a:t>possiede</a:t>
            </a:r>
            <a:r>
              <a:rPr lang="en-US" altLang="it-IT" sz="2000" b="0" dirty="0">
                <a:latin typeface="Calibri" panose="020F0502020204030204" pitchFamily="34" charset="0"/>
              </a:rPr>
              <a:t>” </a:t>
            </a:r>
            <a:r>
              <a:rPr lang="en-US" altLang="it-IT" sz="2000" b="0" i="1" dirty="0">
                <a:latin typeface="Calibri" panose="020F0502020204030204" pitchFamily="34" charset="0"/>
              </a:rPr>
              <a:t>tutti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suoi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condivisi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i="1" dirty="0">
                <a:latin typeface="Calibri" panose="020F0502020204030204" pitchFamily="34" charset="0"/>
              </a:rPr>
              <a:t>la </a:t>
            </a:r>
            <a:r>
              <a:rPr lang="en-US" altLang="it-IT" sz="2000" b="0" i="1" dirty="0" err="1">
                <a:latin typeface="Calibri" panose="020F0502020204030204" pitchFamily="34" charset="0"/>
              </a:rPr>
              <a:t>metà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quelli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condivisi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7415" name="Picture 9">
            <a:extLst>
              <a:ext uri="{FF2B5EF4-FFF2-40B4-BE49-F238E27FC236}">
                <a16:creationId xmlns:a16="http://schemas.microsoft.com/office/drawing/2014/main" id="{08FADF66-A59F-C8DF-161E-43FB39CD8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68" y="3657993"/>
            <a:ext cx="6723063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0E9F04B6-698C-7B7C-08EB-64622DA7C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Carica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Formale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numero diapositiva 3">
            <a:extLst>
              <a:ext uri="{FF2B5EF4-FFF2-40B4-BE49-F238E27FC236}">
                <a16:creationId xmlns:a16="http://schemas.microsoft.com/office/drawing/2014/main" id="{9653CDCE-ED16-C7FF-48F4-7F179B21675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DC6C4EE-BC38-40D1-AA94-32F6E34331B3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18435" name="Text Box 6">
            <a:extLst>
              <a:ext uri="{FF2B5EF4-FFF2-40B4-BE49-F238E27FC236}">
                <a16:creationId xmlns:a16="http://schemas.microsoft.com/office/drawing/2014/main" id="{D64EB14F-0137-781A-2913-96394961F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237" y="1773238"/>
            <a:ext cx="81020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Il </a:t>
            </a:r>
            <a:r>
              <a:rPr lang="en-US" altLang="it-IT" b="0" dirty="0" err="1">
                <a:latin typeface="Calibri" panose="020F0502020204030204" pitchFamily="34" charset="0"/>
              </a:rPr>
              <a:t>numero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“</a:t>
            </a:r>
            <a:r>
              <a:rPr lang="en-US" altLang="it-IT" b="0" dirty="0" err="1">
                <a:latin typeface="Calibri" panose="020F0502020204030204" pitchFamily="34" charset="0"/>
              </a:rPr>
              <a:t>posseduti</a:t>
            </a:r>
            <a:r>
              <a:rPr lang="en-US" altLang="it-IT" b="0" dirty="0">
                <a:latin typeface="Calibri" panose="020F0502020204030204" pitchFamily="34" charset="0"/>
              </a:rPr>
              <a:t>” da </a:t>
            </a:r>
            <a:r>
              <a:rPr lang="en-US" altLang="it-IT" b="0" dirty="0" err="1">
                <a:latin typeface="Calibri" panose="020F0502020204030204" pitchFamily="34" charset="0"/>
              </a:rPr>
              <a:t>atomi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diversi</a:t>
            </a:r>
            <a:r>
              <a:rPr lang="en-US" altLang="it-IT" b="0" dirty="0">
                <a:latin typeface="Calibri" panose="020F0502020204030204" pitchFamily="34" charset="0"/>
              </a:rPr>
              <a:t> è </a:t>
            </a:r>
            <a:r>
              <a:rPr lang="en-US" altLang="it-IT" b="0" dirty="0" err="1">
                <a:latin typeface="Calibri" panose="020F0502020204030204" pitchFamily="34" charset="0"/>
              </a:rPr>
              <a:t>indicato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esempi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seguenti</a:t>
            </a:r>
            <a:r>
              <a:rPr lang="en-US" altLang="it-IT" b="0" dirty="0"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18437" name="Picture 12">
            <a:extLst>
              <a:ext uri="{FF2B5EF4-FFF2-40B4-BE49-F238E27FC236}">
                <a16:creationId xmlns:a16="http://schemas.microsoft.com/office/drawing/2014/main" id="{4F3B7C12-EAFD-846F-99EB-E8D36BA42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" y="3262413"/>
            <a:ext cx="79470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numero diapositiva 3">
            <a:extLst>
              <a:ext uri="{FF2B5EF4-FFF2-40B4-BE49-F238E27FC236}">
                <a16:creationId xmlns:a16="http://schemas.microsoft.com/office/drawing/2014/main" id="{FEAD640A-C9C1-F0CA-AFDC-ABC89AED837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2C1A7C3-C2B8-44E4-8ECF-78AD8D221219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19460" name="Picture 6">
            <a:extLst>
              <a:ext uri="{FF2B5EF4-FFF2-40B4-BE49-F238E27FC236}">
                <a16:creationId xmlns:a16="http://schemas.microsoft.com/office/drawing/2014/main" id="{BC081EDA-2D59-7F3D-8246-B6805B228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2" y="1773238"/>
            <a:ext cx="7191375" cy="417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numero diapositiva 3">
            <a:extLst>
              <a:ext uri="{FF2B5EF4-FFF2-40B4-BE49-F238E27FC236}">
                <a16:creationId xmlns:a16="http://schemas.microsoft.com/office/drawing/2014/main" id="{020DCA40-6D5D-F228-162B-B6142E6424D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3FE6724-FD4F-4479-B5ED-2CC477AAE664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7CEFFDAF-FBBB-B00F-3502-CF944A1D5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Nel </a:t>
            </a:r>
            <a:r>
              <a:rPr lang="en-US" altLang="it-IT" sz="2000" b="0" dirty="0" err="1">
                <a:latin typeface="Calibri" panose="020F0502020204030204" pitchFamily="34" charset="0"/>
              </a:rPr>
              <a:t>disegnare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di Lewis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molecola</a:t>
            </a:r>
            <a:r>
              <a:rPr lang="en-US" altLang="it-IT" sz="2000" b="0" dirty="0">
                <a:latin typeface="Calibri" panose="020F0502020204030204" pitchFamily="34" charset="0"/>
              </a:rPr>
              <a:t> con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, </a:t>
            </a:r>
            <a:r>
              <a:rPr lang="en-US" altLang="it-IT" sz="2000" b="0" dirty="0" err="1">
                <a:latin typeface="Calibri" panose="020F0502020204030204" pitchFamily="34" charset="0"/>
              </a:rPr>
              <a:t>qualche</a:t>
            </a:r>
            <a:r>
              <a:rPr lang="en-US" altLang="it-IT" sz="2000" b="0" dirty="0">
                <a:latin typeface="Calibri" panose="020F0502020204030204" pitchFamily="34" charset="0"/>
              </a:rPr>
              <a:t> volta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data formula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molecolare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possibile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disposizione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costituiscono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Esempio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A11F70E0-0B4E-5122-BC1B-59A5D9098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837" y="4842847"/>
            <a:ext cx="803041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Entrambe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Lewis </a:t>
            </a:r>
            <a:r>
              <a:rPr lang="en-US" altLang="it-IT" sz="2000" b="0" dirty="0" err="1">
                <a:latin typeface="Calibri" panose="020F0502020204030204" pitchFamily="34" charset="0"/>
              </a:rPr>
              <a:t>valide</a:t>
            </a:r>
            <a:r>
              <a:rPr lang="en-US" altLang="it-IT" sz="2000" b="0" dirty="0">
                <a:latin typeface="Calibri" panose="020F0502020204030204" pitchFamily="34" charset="0"/>
              </a:rPr>
              <a:t> ed </a:t>
            </a:r>
            <a:r>
              <a:rPr lang="en-US" altLang="it-IT" sz="2000" b="0" dirty="0" err="1">
                <a:latin typeface="Calibri" panose="020F0502020204030204" pitchFamily="34" charset="0"/>
              </a:rPr>
              <a:t>entrambe</a:t>
            </a:r>
            <a:r>
              <a:rPr lang="en-US" altLang="it-IT" sz="2000" b="0" dirty="0">
                <a:latin typeface="Calibri" panose="020F0502020204030204" pitchFamily="34" charset="0"/>
              </a:rPr>
              <a:t>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esistono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Questi</a:t>
            </a:r>
            <a:r>
              <a:rPr lang="en-US" altLang="it-IT" sz="2000" b="0" dirty="0">
                <a:latin typeface="Calibri" panose="020F0502020204030204" pitchFamily="34" charset="0"/>
              </a:rPr>
              <a:t>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composti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chiamati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isomeri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</a:pP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Gli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isomeri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molecole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diverse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hanno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la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stessa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formula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molecolare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L’etanolo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l’etere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dimetilico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isomeri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costituzionali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0487" name="Picture 9">
            <a:extLst>
              <a:ext uri="{FF2B5EF4-FFF2-40B4-BE49-F238E27FC236}">
                <a16:creationId xmlns:a16="http://schemas.microsoft.com/office/drawing/2014/main" id="{9C4539F2-F980-BAC3-9CE4-7785CF8DE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25" y="3222009"/>
            <a:ext cx="4527550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9CB5BB2F-DFD6-B0D0-56AE-E9677B831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Isomeri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numero diapositiva 3">
            <a:extLst>
              <a:ext uri="{FF2B5EF4-FFF2-40B4-BE49-F238E27FC236}">
                <a16:creationId xmlns:a16="http://schemas.microsoft.com/office/drawing/2014/main" id="{337F6D0D-A039-7EAB-366F-65DE22E6B7A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DA471A8-86D2-44CE-A730-76C3B9628792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21508" name="Picture 3" descr="30 second row elements without an octet">
            <a:extLst>
              <a:ext uri="{FF2B5EF4-FFF2-40B4-BE49-F238E27FC236}">
                <a16:creationId xmlns:a16="http://schemas.microsoft.com/office/drawing/2014/main" id="{ADF9CA68-D575-BC41-A981-5674578E2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49" y="2227878"/>
            <a:ext cx="514350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4">
            <a:extLst>
              <a:ext uri="{FF2B5EF4-FFF2-40B4-BE49-F238E27FC236}">
                <a16:creationId xmlns:a16="http://schemas.microsoft.com/office/drawing/2014/main" id="{76498F77-79FA-4DEA-B5FB-07968D414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5403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Elementi </a:t>
            </a:r>
            <a:r>
              <a:rPr lang="en-US" altLang="it-IT" b="0" dirty="0" err="1">
                <a:latin typeface="Calibri" panose="020F0502020204030204" pitchFamily="34" charset="0"/>
              </a:rPr>
              <a:t>nei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Gruppi</a:t>
            </a:r>
            <a:r>
              <a:rPr lang="en-US" altLang="it-IT" b="0" dirty="0">
                <a:latin typeface="Calibri" panose="020F0502020204030204" pitchFamily="34" charset="0"/>
              </a:rPr>
              <a:t> 2A e 3A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7D72B6A0-14FF-9CE7-9E69-A0E2267DF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963193"/>
            <a:ext cx="5327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Elementi </a:t>
            </a:r>
            <a:r>
              <a:rPr lang="en-US" altLang="it-IT" b="0" dirty="0" err="1">
                <a:latin typeface="Calibri" panose="020F0502020204030204" pitchFamily="34" charset="0"/>
              </a:rPr>
              <a:t>nella</a:t>
            </a:r>
            <a:r>
              <a:rPr lang="en-US" altLang="it-IT" b="0" dirty="0">
                <a:latin typeface="Calibri" panose="020F0502020204030204" pitchFamily="34" charset="0"/>
              </a:rPr>
              <a:t> terza </a:t>
            </a:r>
            <a:r>
              <a:rPr lang="en-US" altLang="it-IT" b="0" dirty="0" err="1">
                <a:latin typeface="Calibri" panose="020F0502020204030204" pitchFamily="34" charset="0"/>
              </a:rPr>
              <a:t>riga</a:t>
            </a:r>
            <a:endParaRPr lang="en-US" altLang="it-IT" b="0" dirty="0">
              <a:latin typeface="Calibri" panose="020F0502020204030204" pitchFamily="34" charset="0"/>
            </a:endParaRPr>
          </a:p>
        </p:txBody>
      </p:sp>
      <p:pic>
        <p:nvPicPr>
          <p:cNvPr id="21512" name="Picture 10">
            <a:extLst>
              <a:ext uri="{FF2B5EF4-FFF2-40B4-BE49-F238E27FC236}">
                <a16:creationId xmlns:a16="http://schemas.microsoft.com/office/drawing/2014/main" id="{FFC67D0F-B150-CCBD-50EF-8F9984807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593" y="4425156"/>
            <a:ext cx="6500813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23551EA3-C9D9-DD41-E95F-9E5663E59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Eccezioni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alla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regola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dell’ottetto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numero diapositiva 3">
            <a:extLst>
              <a:ext uri="{FF2B5EF4-FFF2-40B4-BE49-F238E27FC236}">
                <a16:creationId xmlns:a16="http://schemas.microsoft.com/office/drawing/2014/main" id="{EA83A522-39E2-1270-2BF2-0E806258312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36DF3B2-8127-40ED-8D60-450E02A0E62A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19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BA00CAA5-A07E-FF93-53CA-AC1F76229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00913"/>
            <a:ext cx="80645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Alcune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molecole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essere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adeguatamente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rappresentate</a:t>
            </a:r>
            <a:r>
              <a:rPr lang="en-US" altLang="it-IT" sz="2000" b="0" dirty="0">
                <a:latin typeface="Calibri" panose="020F0502020204030204" pitchFamily="34" charset="0"/>
              </a:rPr>
              <a:t> da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singola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di Lewis.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esempio</a:t>
            </a:r>
            <a:r>
              <a:rPr lang="en-US" altLang="it-IT" sz="2000" b="0" dirty="0">
                <a:latin typeface="Calibri" panose="020F0502020204030204" pitchFamily="34" charset="0"/>
              </a:rPr>
              <a:t>,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valide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Lewis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essere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disegnate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l’anione</a:t>
            </a:r>
            <a:r>
              <a:rPr lang="en-US" altLang="it-IT" sz="2000" b="0" dirty="0">
                <a:latin typeface="Calibri" panose="020F0502020204030204" pitchFamily="34" charset="0"/>
              </a:rPr>
              <a:t> (HCONH)</a:t>
            </a:r>
            <a:r>
              <a:rPr lang="en-US" altLang="it-IT" sz="2000" b="0" dirty="0">
                <a:latin typeface="Calibri" panose="020F0502020204030204" pitchFamily="34" charset="0"/>
                <a:cs typeface="Calibri" panose="020F0502020204030204" pitchFamily="34" charset="0"/>
              </a:rPr>
              <a:t>¯</a:t>
            </a:r>
            <a:r>
              <a:rPr lang="en-US" altLang="it-IT" sz="2000" b="0" dirty="0">
                <a:latin typeface="Calibri" panose="020F0502020204030204" pitchFamily="34" charset="0"/>
              </a:rPr>
              <a:t>. Una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presenta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l’atomo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azoto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carico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negativamente</a:t>
            </a:r>
            <a:r>
              <a:rPr lang="en-US" altLang="it-IT" sz="2000" b="0" dirty="0">
                <a:latin typeface="Calibri" panose="020F0502020204030204" pitchFamily="34" charset="0"/>
              </a:rPr>
              <a:t> ed un doppio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C-O;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l’altra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presenta</a:t>
            </a:r>
            <a:r>
              <a:rPr lang="en-US" altLang="it-IT" sz="2000" b="0" dirty="0">
                <a:latin typeface="Calibri" panose="020F0502020204030204" pitchFamily="34" charset="0"/>
              </a:rPr>
              <a:t>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ossigeno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carico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negativamente</a:t>
            </a:r>
            <a:r>
              <a:rPr lang="en-US" altLang="it-IT" sz="2000" b="0" dirty="0">
                <a:latin typeface="Calibri" panose="020F0502020204030204" pitchFamily="34" charset="0"/>
              </a:rPr>
              <a:t> ed un doppio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C-N.</a:t>
            </a:r>
          </a:p>
        </p:txBody>
      </p:sp>
      <p:sp>
        <p:nvSpPr>
          <p:cNvPr id="22533" name="Text Box 6">
            <a:extLst>
              <a:ext uri="{FF2B5EF4-FFF2-40B4-BE49-F238E27FC236}">
                <a16:creationId xmlns:a16="http://schemas.microsoft.com/office/drawing/2014/main" id="{6A5A0A68-AF36-3CF9-0BED-A92B064CC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861997"/>
            <a:ext cx="8064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Queste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chiamate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>
                <a:latin typeface="Calibri" panose="020F0502020204030204" pitchFamily="34" charset="0"/>
              </a:rPr>
              <a:t>o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forme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. Una </a:t>
            </a:r>
            <a:r>
              <a:rPr lang="en-US" altLang="it-IT" sz="2000" b="0" dirty="0" err="1">
                <a:latin typeface="Calibri" panose="020F0502020204030204" pitchFamily="34" charset="0"/>
              </a:rPr>
              <a:t>freccia</a:t>
            </a:r>
            <a:r>
              <a:rPr lang="en-US" altLang="it-IT" sz="2000" b="0" dirty="0">
                <a:latin typeface="Calibri" panose="020F0502020204030204" pitchFamily="34" charset="0"/>
              </a:rPr>
              <a:t> a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punte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viene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usata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separare</a:t>
            </a:r>
            <a:r>
              <a:rPr lang="en-US" altLang="it-IT" sz="2000" b="0" dirty="0">
                <a:latin typeface="Calibri" panose="020F0502020204030204" pitchFamily="34" charset="0"/>
              </a:rPr>
              <a:t>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2535" name="Picture 11">
            <a:extLst>
              <a:ext uri="{FF2B5EF4-FFF2-40B4-BE49-F238E27FC236}">
                <a16:creationId xmlns:a16="http://schemas.microsoft.com/office/drawing/2014/main" id="{66B71600-B575-9FA9-E5AA-F4C345DA5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31" y="5710237"/>
            <a:ext cx="6688138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6" name="Picture 12">
            <a:extLst>
              <a:ext uri="{FF2B5EF4-FFF2-40B4-BE49-F238E27FC236}">
                <a16:creationId xmlns:a16="http://schemas.microsoft.com/office/drawing/2014/main" id="{D6389A0F-A5D4-F8D6-A983-9BB5593AC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306" y="3429000"/>
            <a:ext cx="3735388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3ADC02CC-79CF-4423-6969-83FCF570E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Risonanza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numero diapositiva 3">
            <a:extLst>
              <a:ext uri="{FF2B5EF4-FFF2-40B4-BE49-F238E27FC236}">
                <a16:creationId xmlns:a16="http://schemas.microsoft.com/office/drawing/2014/main" id="{8F0F04FB-FFF2-4808-481C-35153E95C63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3FE794B-B766-4C12-BF2C-EE9661E6FC71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20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50EA3BBD-4929-51F2-C4EE-DD88114AE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25" y="1773238"/>
            <a:ext cx="8092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Relativamente</a:t>
            </a:r>
            <a:r>
              <a:rPr lang="en-US" altLang="it-IT" sz="2000" b="0" dirty="0">
                <a:latin typeface="Calibri" panose="020F0502020204030204" pitchFamily="34" charset="0"/>
              </a:rPr>
              <a:t> alle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di (HCONH)</a:t>
            </a:r>
            <a:r>
              <a:rPr lang="en-US" altLang="it-IT" sz="2000" b="0" dirty="0">
                <a:latin typeface="Calibri" panose="020F0502020204030204" pitchFamily="34" charset="0"/>
                <a:cs typeface="Calibri" panose="020F0502020204030204" pitchFamily="34" charset="0"/>
              </a:rPr>
              <a:t>¯</a:t>
            </a:r>
            <a:r>
              <a:rPr lang="en-US" altLang="it-IT" sz="2000" b="0" dirty="0">
                <a:latin typeface="Calibri" panose="020F0502020204030204" pitchFamily="34" charset="0"/>
              </a:rPr>
              <a:t> qui </a:t>
            </a:r>
            <a:r>
              <a:rPr lang="en-US" altLang="it-IT" sz="2000" b="0" dirty="0" err="1">
                <a:latin typeface="Calibri" panose="020F0502020204030204" pitchFamily="34" charset="0"/>
              </a:rPr>
              <a:t>mostrate</a:t>
            </a:r>
            <a:r>
              <a:rPr lang="en-US" altLang="it-IT" sz="2000" b="0" dirty="0">
                <a:latin typeface="Calibri" panose="020F0502020204030204" pitchFamily="34" charset="0"/>
              </a:rPr>
              <a:t>, </a:t>
            </a:r>
            <a:r>
              <a:rPr lang="en-US" altLang="it-IT" sz="2000" b="0" dirty="0" err="1">
                <a:latin typeface="Calibri" panose="020F0502020204030204" pitchFamily="34" charset="0"/>
              </a:rPr>
              <a:t>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deve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notare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B199EAE9-D065-1F1F-6F69-BE6F89D6F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29000"/>
            <a:ext cx="80645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Nessuna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un’accurata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rappresentazione</a:t>
            </a:r>
            <a:r>
              <a:rPr lang="en-US" altLang="it-IT" sz="2000" b="0" dirty="0">
                <a:latin typeface="Calibri" panose="020F0502020204030204" pitchFamily="34" charset="0"/>
              </a:rPr>
              <a:t> per (HCONH)</a:t>
            </a:r>
            <a:r>
              <a:rPr lang="en-US" altLang="it-IT" sz="2000" b="0" dirty="0">
                <a:latin typeface="Calibri" panose="020F0502020204030204" pitchFamily="34" charset="0"/>
                <a:cs typeface="Calibri" panose="020F0502020204030204" pitchFamily="34" charset="0"/>
              </a:rPr>
              <a:t>¯</a:t>
            </a:r>
            <a:r>
              <a:rPr lang="en-US" altLang="it-IT" sz="2000" b="0" dirty="0">
                <a:latin typeface="Calibri" panose="020F0502020204030204" pitchFamily="34" charset="0"/>
              </a:rPr>
              <a:t>. La vera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mista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entrambe</a:t>
            </a:r>
            <a:r>
              <a:rPr lang="en-US" altLang="it-IT" sz="2000" b="0" dirty="0">
                <a:latin typeface="Calibri" panose="020F0502020204030204" pitchFamily="34" charset="0"/>
              </a:rPr>
              <a:t>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ed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chiamata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ibrido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  <a:endParaRPr lang="en-US" altLang="it-IT" sz="2000" b="0" dirty="0"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L’ibrido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mostra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caratteristiche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entrambe</a:t>
            </a:r>
            <a:r>
              <a:rPr lang="en-US" altLang="it-IT" sz="2000" b="0" dirty="0">
                <a:latin typeface="Calibri" panose="020F0502020204030204" pitchFamily="34" charset="0"/>
              </a:rPr>
              <a:t>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La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fa </a:t>
            </a:r>
            <a:r>
              <a:rPr lang="en-US" altLang="it-IT" sz="2000" b="0" dirty="0" err="1">
                <a:latin typeface="Calibri" panose="020F0502020204030204" pitchFamily="34" charset="0"/>
              </a:rPr>
              <a:t>sì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alcune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coppie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risultino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delocalizzate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su</a:t>
            </a:r>
            <a:r>
              <a:rPr lang="en-US" altLang="it-IT" sz="2000" b="0" dirty="0">
                <a:latin typeface="Calibri" panose="020F0502020204030204" pitchFamily="34" charset="0"/>
              </a:rPr>
              <a:t> due o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, e </a:t>
            </a:r>
            <a:r>
              <a:rPr lang="en-US" altLang="it-IT" sz="2000" b="0" dirty="0" err="1">
                <a:latin typeface="Calibri" panose="020F0502020204030204" pitchFamily="34" charset="0"/>
              </a:rPr>
              <a:t>questa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delocalizazione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aumenta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la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stabilità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Una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molecola</a:t>
            </a:r>
            <a:r>
              <a:rPr lang="en-US" altLang="it-IT" sz="2000" b="0" dirty="0">
                <a:latin typeface="Calibri" panose="020F0502020204030204" pitchFamily="34" charset="0"/>
              </a:rPr>
              <a:t> con due o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viene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detta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essere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stabilizzata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3561" name="Picture 11">
            <a:extLst>
              <a:ext uri="{FF2B5EF4-FFF2-40B4-BE49-F238E27FC236}">
                <a16:creationId xmlns:a16="http://schemas.microsoft.com/office/drawing/2014/main" id="{058067F0-CB89-2A73-CD62-B95BB4627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306" y="2141537"/>
            <a:ext cx="3735388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DB644B07-B819-F0E8-7CA6-175D50175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Introduzione alla Teoria della Risonanza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numero diapositiva 3">
            <a:extLst>
              <a:ext uri="{FF2B5EF4-FFF2-40B4-BE49-F238E27FC236}">
                <a16:creationId xmlns:a16="http://schemas.microsoft.com/office/drawing/2014/main" id="{57C09565-E1B4-3F4B-C89B-D49305DDD6D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C3B09B9-9557-4F81-8792-6C30A79406B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21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4580" name="Text Box 3">
            <a:extLst>
              <a:ext uri="{FF2B5EF4-FFF2-40B4-BE49-F238E27FC236}">
                <a16:creationId xmlns:a16="http://schemas.microsoft.com/office/drawing/2014/main" id="{2DEBA257-E31F-8F5B-78D6-4CBC93DF3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00913"/>
            <a:ext cx="8070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Ricorda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seguenti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principi</a:t>
            </a:r>
            <a:r>
              <a:rPr lang="en-US" altLang="it-IT" sz="2000" b="0" dirty="0">
                <a:latin typeface="Calibri" panose="020F0502020204030204" pitchFamily="34" charset="0"/>
              </a:rPr>
              <a:t> di base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teoria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24581" name="Text Box 4">
            <a:extLst>
              <a:ext uri="{FF2B5EF4-FFF2-40B4-BE49-F238E27FC236}">
                <a16:creationId xmlns:a16="http://schemas.microsoft.com/office/drawing/2014/main" id="{32A1C3B7-D816-DFC5-524A-8B3DC858F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322016"/>
            <a:ext cx="80645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Le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reali</a:t>
            </a:r>
            <a:r>
              <a:rPr lang="en-US" altLang="it-IT" sz="2000" b="0" dirty="0">
                <a:latin typeface="Calibri" panose="020F0502020204030204" pitchFamily="34" charset="0"/>
              </a:rPr>
              <a:t>. Una </a:t>
            </a:r>
            <a:r>
              <a:rPr lang="en-US" altLang="it-IT" sz="2000" b="0" dirty="0" err="1">
                <a:latin typeface="Calibri" panose="020F0502020204030204" pitchFamily="34" charset="0"/>
              </a:rPr>
              <a:t>singola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rappresenta</a:t>
            </a:r>
            <a:r>
              <a:rPr lang="en-US" altLang="it-IT" sz="2000" b="0" dirty="0">
                <a:latin typeface="Calibri" panose="020F0502020204030204" pitchFamily="34" charset="0"/>
              </a:rPr>
              <a:t> in modo </a:t>
            </a:r>
            <a:r>
              <a:rPr lang="en-US" altLang="it-IT" sz="2000" b="0" dirty="0" err="1">
                <a:latin typeface="Calibri" panose="020F0502020204030204" pitchFamily="34" charset="0"/>
              </a:rPr>
              <a:t>adeguato</a:t>
            </a:r>
            <a:r>
              <a:rPr lang="en-US" altLang="it-IT" sz="2000" b="0" dirty="0">
                <a:latin typeface="Calibri" panose="020F0502020204030204" pitchFamily="34" charset="0"/>
              </a:rPr>
              <a:t>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molecola</a:t>
            </a:r>
            <a:r>
              <a:rPr lang="en-US" altLang="it-IT" sz="2000" b="0" dirty="0">
                <a:latin typeface="Calibri" panose="020F0502020204030204" pitchFamily="34" charset="0"/>
              </a:rPr>
              <a:t> o di uno </a:t>
            </a:r>
            <a:r>
              <a:rPr lang="en-US" altLang="it-IT" sz="2000" b="0" dirty="0" err="1">
                <a:latin typeface="Calibri" panose="020F0502020204030204" pitchFamily="34" charset="0"/>
              </a:rPr>
              <a:t>ione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Ciò</a:t>
            </a:r>
            <a:r>
              <a:rPr lang="en-US" altLang="it-IT" sz="2000" b="0" dirty="0">
                <a:latin typeface="Calibri" panose="020F0502020204030204" pitchFamily="34" charset="0"/>
              </a:rPr>
              <a:t> vale solo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l’ibrido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Le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in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equilibrio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tra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loro</a:t>
            </a:r>
            <a:r>
              <a:rPr lang="en-US" altLang="it-IT" sz="2000" b="0" dirty="0">
                <a:latin typeface="Calibri" panose="020F0502020204030204" pitchFamily="34" charset="0"/>
              </a:rPr>
              <a:t>.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c’è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movimento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da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all’altra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</a:p>
          <a:p>
            <a:pPr algn="just"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Le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isomeri</a:t>
            </a:r>
            <a:r>
              <a:rPr lang="en-US" altLang="it-IT" sz="2000" b="0" dirty="0">
                <a:latin typeface="Calibri" panose="020F0502020204030204" pitchFamily="34" charset="0"/>
              </a:rPr>
              <a:t>.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isomeri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differiscono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disposizione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sia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, </a:t>
            </a:r>
            <a:r>
              <a:rPr lang="en-US" altLang="it-IT" sz="2000" b="0" dirty="0" err="1">
                <a:latin typeface="Calibri" panose="020F0502020204030204" pitchFamily="34" charset="0"/>
              </a:rPr>
              <a:t>mentre</a:t>
            </a:r>
            <a:r>
              <a:rPr lang="en-US" altLang="it-IT" sz="2000" b="0" dirty="0">
                <a:latin typeface="Calibri" panose="020F0502020204030204" pitchFamily="34" charset="0"/>
              </a:rPr>
              <a:t>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differiscono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solamente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disposizione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AE6FEA70-2F53-01BE-07F8-FEC87A17E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Introduzione alla Teoria della Risonanza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numero diapositiva 3">
            <a:extLst>
              <a:ext uri="{FF2B5EF4-FFF2-40B4-BE49-F238E27FC236}">
                <a16:creationId xmlns:a16="http://schemas.microsoft.com/office/drawing/2014/main" id="{5F465E82-ED5A-ABB8-EA22-752D0B7FA86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E27D67B-3B75-487D-8AB9-376DD62C1FC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5604" name="Text Box 6">
            <a:extLst>
              <a:ext uri="{FF2B5EF4-FFF2-40B4-BE49-F238E27FC236}">
                <a16:creationId xmlns:a16="http://schemas.microsoft.com/office/drawing/2014/main" id="{21721777-4ABC-A3BF-3A90-977F7C45E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56507"/>
            <a:ext cx="73437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Regola</a:t>
            </a:r>
            <a:r>
              <a:rPr lang="en-US" altLang="it-IT" sz="2000" b="0" dirty="0">
                <a:latin typeface="Calibri" panose="020F0502020204030204" pitchFamily="34" charset="0"/>
              </a:rPr>
              <a:t> [1]: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differiscono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posizione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multipli</a:t>
            </a:r>
            <a:r>
              <a:rPr lang="en-US" altLang="it-IT" sz="2000" b="0" dirty="0">
                <a:latin typeface="Calibri" panose="020F0502020204030204" pitchFamily="34" charset="0"/>
              </a:rPr>
              <a:t> e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di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.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posizione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dirty="0" err="1">
                <a:latin typeface="Calibri" panose="020F0502020204030204" pitchFamily="34" charset="0"/>
              </a:rPr>
              <a:t>dei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singoli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rimane</a:t>
            </a:r>
            <a:r>
              <a:rPr lang="en-US" altLang="it-IT" sz="2000" b="0" dirty="0">
                <a:latin typeface="Calibri" panose="020F0502020204030204" pitchFamily="34" charset="0"/>
              </a:rPr>
              <a:t> sempre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stessa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5605" name="Text Box 7">
            <a:extLst>
              <a:ext uri="{FF2B5EF4-FFF2-40B4-BE49-F238E27FC236}">
                <a16:creationId xmlns:a16="http://schemas.microsoft.com/office/drawing/2014/main" id="{18D17621-17AD-6A54-C7BD-7A313BE33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" y="4721437"/>
            <a:ext cx="806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Regola</a:t>
            </a:r>
            <a:r>
              <a:rPr lang="en-US" altLang="it-IT" sz="2000" b="0" dirty="0">
                <a:latin typeface="Calibri" panose="020F0502020204030204" pitchFamily="34" charset="0"/>
              </a:rPr>
              <a:t> [2]: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devono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avere</a:t>
            </a:r>
            <a:r>
              <a:rPr lang="en-US" altLang="it-IT" sz="2000" b="0" dirty="0">
                <a:latin typeface="Calibri" panose="020F0502020204030204" pitchFamily="34" charset="0"/>
              </a:rPr>
              <a:t> lo </a:t>
            </a:r>
            <a:r>
              <a:rPr lang="en-US" altLang="it-IT" sz="2000" b="0" dirty="0" err="1">
                <a:latin typeface="Calibri" panose="020F0502020204030204" pitchFamily="34" charset="0"/>
              </a:rPr>
              <a:t>stesso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numero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accoppiati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5607" name="Picture 10">
            <a:extLst>
              <a:ext uri="{FF2B5EF4-FFF2-40B4-BE49-F238E27FC236}">
                <a16:creationId xmlns:a16="http://schemas.microsoft.com/office/drawing/2014/main" id="{CFC52B07-30E1-2F43-5861-F8D7FF203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181" y="2272507"/>
            <a:ext cx="420370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Picture 11">
            <a:extLst>
              <a:ext uri="{FF2B5EF4-FFF2-40B4-BE49-F238E27FC236}">
                <a16:creationId xmlns:a16="http://schemas.microsoft.com/office/drawing/2014/main" id="{7DD9A7B8-E6A1-96B6-7CDF-0E7627CD0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73000"/>
            <a:ext cx="7154863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62F1492F-F87D-9E7A-1051-82A2B9034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risonanza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>
            <a:extLst>
              <a:ext uri="{FF2B5EF4-FFF2-40B4-BE49-F238E27FC236}">
                <a16:creationId xmlns:a16="http://schemas.microsoft.com/office/drawing/2014/main" id="{669C38D5-5E2A-CB4E-A549-E6A1E8A6254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08243A2-DB38-4365-AEF3-18D66961B02B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731B35E8-EB65-04CA-C8E6-62DBF20E4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Regola</a:t>
            </a:r>
            <a:r>
              <a:rPr lang="en-US" altLang="it-IT" sz="2000" b="0" dirty="0">
                <a:latin typeface="Calibri" panose="020F0502020204030204" pitchFamily="34" charset="0"/>
              </a:rPr>
              <a:t> [3]: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devono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essere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strutture</a:t>
            </a:r>
            <a:r>
              <a:rPr lang="en-US" altLang="it-IT" sz="2000" b="0" dirty="0">
                <a:latin typeface="Calibri" panose="020F0502020204030204" pitchFamily="34" charset="0"/>
              </a:rPr>
              <a:t> di Lewis </a:t>
            </a:r>
            <a:r>
              <a:rPr lang="en-US" altLang="it-IT" sz="2000" b="0" dirty="0" err="1">
                <a:latin typeface="Calibri" panose="020F0502020204030204" pitchFamily="34" charset="0"/>
              </a:rPr>
              <a:t>valide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L’idrogeno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deve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avere</a:t>
            </a:r>
            <a:r>
              <a:rPr lang="en-US" altLang="it-IT" sz="2000" b="0" dirty="0">
                <a:latin typeface="Calibri" panose="020F0502020204030204" pitchFamily="34" charset="0"/>
              </a:rPr>
              <a:t>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dirty="0" err="1">
                <a:latin typeface="Calibri" panose="020F0502020204030204" pitchFamily="34" charset="0"/>
              </a:rPr>
              <a:t>nessun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elemento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seconda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riga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deve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avere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di otto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6630" name="Picture 8">
            <a:extLst>
              <a:ext uri="{FF2B5EF4-FFF2-40B4-BE49-F238E27FC236}">
                <a16:creationId xmlns:a16="http://schemas.microsoft.com/office/drawing/2014/main" id="{DE9A8898-3D65-2BF1-B57C-452B42751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618" y="2997000"/>
            <a:ext cx="2798763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E4B2B7DA-796A-7E85-8D2F-50135D3D6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risonanza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numero diapositiva 3">
            <a:extLst>
              <a:ext uri="{FF2B5EF4-FFF2-40B4-BE49-F238E27FC236}">
                <a16:creationId xmlns:a16="http://schemas.microsoft.com/office/drawing/2014/main" id="{78EBEAC7-D721-3152-0F82-EC8DE3AC048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CDCF6F1-A3C4-44AB-85FC-10FCCC271C0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5604" name="Text Box 3">
            <a:extLst>
              <a:ext uri="{FF2B5EF4-FFF2-40B4-BE49-F238E27FC236}">
                <a16:creationId xmlns:a16="http://schemas.microsoft.com/office/drawing/2014/main" id="{149FE82F-4077-44C1-9939-AA523CA2C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1053000"/>
            <a:ext cx="73437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79388" eaLnBrk="0" hangingPunct="0"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  <a:tab pos="28257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La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notazione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freccia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curva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>
                <a:latin typeface="Calibri" panose="020F0502020204030204" pitchFamily="34" charset="0"/>
              </a:rPr>
              <a:t>è </a:t>
            </a:r>
            <a:r>
              <a:rPr lang="en-US" altLang="it-IT" sz="1800" b="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convenzione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che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viene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usata</a:t>
            </a:r>
            <a:r>
              <a:rPr lang="en-US" altLang="it-IT" sz="1800" b="0" dirty="0">
                <a:latin typeface="Calibri" panose="020F0502020204030204" pitchFamily="34" charset="0"/>
              </a:rPr>
              <a:t> per </a:t>
            </a:r>
            <a:r>
              <a:rPr lang="en-US" altLang="it-IT" sz="1800" b="0" dirty="0" err="1">
                <a:latin typeface="Calibri" panose="020F0502020204030204" pitchFamily="34" charset="0"/>
              </a:rPr>
              <a:t>mostrare</a:t>
            </a:r>
            <a:r>
              <a:rPr lang="en-US" altLang="it-IT" sz="1800" b="0" dirty="0">
                <a:latin typeface="Calibri" panose="020F0502020204030204" pitchFamily="34" charset="0"/>
              </a:rPr>
              <a:t> come la </a:t>
            </a:r>
            <a:r>
              <a:rPr lang="en-US" altLang="it-IT" sz="1800" b="0" dirty="0" err="1">
                <a:latin typeface="Calibri" panose="020F0502020204030204" pitchFamily="34" charset="0"/>
              </a:rPr>
              <a:t>posizione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differisca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fra</a:t>
            </a:r>
            <a:r>
              <a:rPr lang="en-US" altLang="it-IT" sz="1800" b="0" dirty="0">
                <a:latin typeface="Calibri" panose="020F0502020204030204" pitchFamily="34" charset="0"/>
              </a:rPr>
              <a:t> le due </a:t>
            </a:r>
            <a:r>
              <a:rPr lang="en-US" altLang="it-IT" sz="1800" b="0" dirty="0" err="1">
                <a:latin typeface="Calibri" panose="020F0502020204030204" pitchFamily="34" charset="0"/>
              </a:rPr>
              <a:t>forme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La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notazione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freccia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curva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mostra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il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movimento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coppia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. </a:t>
            </a:r>
            <a:r>
              <a:rPr lang="en-US" altLang="it-IT" sz="1800" b="0" dirty="0">
                <a:latin typeface="Calibri" panose="020F0502020204030204" pitchFamily="34" charset="0"/>
              </a:rPr>
              <a:t>La coda </a:t>
            </a:r>
            <a:r>
              <a:rPr lang="en-US" altLang="it-IT" sz="1800" b="0" dirty="0" err="1"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freccia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inizia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sempre</a:t>
            </a:r>
            <a:r>
              <a:rPr lang="en-US" altLang="it-IT" sz="1800" b="0" dirty="0">
                <a:latin typeface="Calibri" panose="020F0502020204030204" pitchFamily="34" charset="0"/>
              </a:rPr>
              <a:t> da </a:t>
            </a:r>
            <a:r>
              <a:rPr lang="en-US" altLang="it-IT" sz="1800" b="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coppia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, </a:t>
            </a:r>
            <a:r>
              <a:rPr lang="en-US" altLang="it-IT" sz="1800" b="0" dirty="0" err="1">
                <a:latin typeface="Calibri" panose="020F0502020204030204" pitchFamily="34" charset="0"/>
              </a:rPr>
              <a:t>sia</a:t>
            </a:r>
            <a:r>
              <a:rPr lang="en-US" altLang="it-IT" sz="1800" b="0" dirty="0">
                <a:latin typeface="Calibri" panose="020F0502020204030204" pitchFamily="34" charset="0"/>
              </a:rPr>
              <a:t> di un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che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coppia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solitaria</a:t>
            </a:r>
            <a:r>
              <a:rPr lang="en-US" altLang="it-IT" sz="1800" b="0" dirty="0">
                <a:latin typeface="Calibri" panose="020F0502020204030204" pitchFamily="34" charset="0"/>
              </a:rPr>
              <a:t>. La </a:t>
            </a:r>
            <a:r>
              <a:rPr lang="en-US" altLang="it-IT" sz="1800" b="0" dirty="0" err="1">
                <a:latin typeface="Calibri" panose="020F0502020204030204" pitchFamily="34" charset="0"/>
              </a:rPr>
              <a:t>testa</a:t>
            </a:r>
            <a:r>
              <a:rPr lang="en-US" altLang="it-IT" sz="1800" b="0" dirty="0">
                <a:latin typeface="Calibri" panose="020F0502020204030204" pitchFamily="34" charset="0"/>
              </a:rPr>
              <a:t> è </a:t>
            </a:r>
            <a:r>
              <a:rPr lang="en-US" altLang="it-IT" sz="1800" b="0" dirty="0" err="1">
                <a:latin typeface="Calibri" panose="020F0502020204030204" pitchFamily="34" charset="0"/>
              </a:rPr>
              <a:t>rivolta</a:t>
            </a:r>
            <a:r>
              <a:rPr lang="en-US" altLang="it-IT" sz="1800" b="0" dirty="0">
                <a:latin typeface="Calibri" panose="020F0502020204030204" pitchFamily="34" charset="0"/>
              </a:rPr>
              <a:t> dove la </a:t>
            </a:r>
            <a:r>
              <a:rPr lang="en-US" altLang="it-IT" sz="1800" b="0" dirty="0" err="1">
                <a:latin typeface="Calibri" panose="020F0502020204030204" pitchFamily="34" charset="0"/>
              </a:rPr>
              <a:t>coppia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si</a:t>
            </a:r>
            <a:r>
              <a:rPr lang="en-US" altLang="it-IT" sz="1800" b="0" dirty="0">
                <a:latin typeface="Calibri" panose="020F0502020204030204" pitchFamily="34" charset="0"/>
              </a:rPr>
              <a:t> “</a:t>
            </a:r>
            <a:r>
              <a:rPr lang="en-US" altLang="it-IT" sz="1800" b="0" dirty="0" err="1">
                <a:latin typeface="Calibri" panose="020F0502020204030204" pitchFamily="34" charset="0"/>
              </a:rPr>
              <a:t>muove</a:t>
            </a:r>
            <a:r>
              <a:rPr lang="en-US" altLang="it-IT" sz="1800" b="0" dirty="0">
                <a:latin typeface="Calibri" panose="020F0502020204030204" pitchFamily="34" charset="0"/>
              </a:rPr>
              <a:t>.”</a:t>
            </a:r>
          </a:p>
        </p:txBody>
      </p:sp>
      <p:sp>
        <p:nvSpPr>
          <p:cNvPr id="27653" name="Text Box 7">
            <a:extLst>
              <a:ext uri="{FF2B5EF4-FFF2-40B4-BE49-F238E27FC236}">
                <a16:creationId xmlns:a16="http://schemas.microsoft.com/office/drawing/2014/main" id="{E5D2C6C6-0CB9-CDC7-295D-CF4BE6A37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7756" y="3500443"/>
            <a:ext cx="175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2000" b="0" dirty="0" err="1">
                <a:latin typeface="Calibri" panose="020F0502020204030204" pitchFamily="34" charset="0"/>
              </a:rPr>
              <a:t>Esempio</a:t>
            </a:r>
            <a:r>
              <a:rPr lang="en-US" altLang="it-IT" sz="2000" b="0" dirty="0">
                <a:latin typeface="Calibri" panose="020F0502020204030204" pitchFamily="34" charset="0"/>
              </a:rPr>
              <a:t> 1:</a:t>
            </a:r>
          </a:p>
        </p:txBody>
      </p:sp>
      <p:sp>
        <p:nvSpPr>
          <p:cNvPr id="27654" name="Text Box 8">
            <a:extLst>
              <a:ext uri="{FF2B5EF4-FFF2-40B4-BE49-F238E27FC236}">
                <a16:creationId xmlns:a16="http://schemas.microsoft.com/office/drawing/2014/main" id="{9A4DAF13-528C-0685-3CF4-86556CF65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5292288"/>
            <a:ext cx="13468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2000" b="0" dirty="0" err="1">
                <a:latin typeface="Calibri" panose="020F0502020204030204" pitchFamily="34" charset="0"/>
              </a:rPr>
              <a:t>Esempio</a:t>
            </a:r>
            <a:r>
              <a:rPr lang="en-US" altLang="it-IT" sz="2000" b="0" dirty="0">
                <a:latin typeface="Calibri" panose="020F0502020204030204" pitchFamily="34" charset="0"/>
              </a:rPr>
              <a:t> 2:</a:t>
            </a:r>
          </a:p>
        </p:txBody>
      </p:sp>
      <p:pic>
        <p:nvPicPr>
          <p:cNvPr id="27656" name="Picture 12">
            <a:extLst>
              <a:ext uri="{FF2B5EF4-FFF2-40B4-BE49-F238E27FC236}">
                <a16:creationId xmlns:a16="http://schemas.microsoft.com/office/drawing/2014/main" id="{D0A77466-5698-04DA-3788-DD888E796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44" y="4620012"/>
            <a:ext cx="5029200" cy="174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7" name="Picture 13">
            <a:extLst>
              <a:ext uri="{FF2B5EF4-FFF2-40B4-BE49-F238E27FC236}">
                <a16:creationId xmlns:a16="http://schemas.microsoft.com/office/drawing/2014/main" id="{BA54BF39-9314-3481-7751-2A4ED6DC8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50" y="2930432"/>
            <a:ext cx="4902200" cy="174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631D6738-D1B4-EC81-008C-7828D88D4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risonanza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egnaposto numero diapositiva 3">
            <a:extLst>
              <a:ext uri="{FF2B5EF4-FFF2-40B4-BE49-F238E27FC236}">
                <a16:creationId xmlns:a16="http://schemas.microsoft.com/office/drawing/2014/main" id="{A854413B-93B1-80A4-ED79-82358F59331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6F7A16D-1E80-4BAA-9A77-FFDBF53E4A8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9B6C3000-47E9-D73E-1DAD-6F6BBAA37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686003"/>
            <a:ext cx="8064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 err="1">
                <a:latin typeface="Calibri" panose="020F0502020204030204" pitchFamily="34" charset="0"/>
              </a:rPr>
              <a:t>Nei</a:t>
            </a:r>
            <a:r>
              <a:rPr lang="en-US" altLang="it-IT" b="0" dirty="0">
                <a:latin typeface="Calibri" panose="020F0502020204030204" pitchFamily="34" charset="0"/>
              </a:rPr>
              <a:t> due </a:t>
            </a:r>
            <a:r>
              <a:rPr lang="en-US" altLang="it-IT" b="0" dirty="0" err="1">
                <a:latin typeface="Calibri" panose="020F0502020204030204" pitchFamily="34" charset="0"/>
              </a:rPr>
              <a:t>esempi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precedenti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coppia</a:t>
            </a:r>
            <a:r>
              <a:rPr lang="en-US" altLang="it-IT" b="0" dirty="0">
                <a:latin typeface="Calibri" panose="020F0502020204030204" pitchFamily="34" charset="0"/>
              </a:rPr>
              <a:t> solitaria è </a:t>
            </a:r>
            <a:r>
              <a:rPr lang="en-US" altLang="it-IT" b="0" dirty="0" err="1">
                <a:latin typeface="Calibri" panose="020F0502020204030204" pitchFamily="34" charset="0"/>
              </a:rPr>
              <a:t>posizionata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su</a:t>
            </a:r>
            <a:r>
              <a:rPr lang="en-US" altLang="it-IT" b="0" dirty="0">
                <a:latin typeface="Calibri" panose="020F0502020204030204" pitchFamily="34" charset="0"/>
              </a:rPr>
              <a:t> un </a:t>
            </a: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direttamente</a:t>
            </a:r>
            <a:r>
              <a:rPr lang="en-US" altLang="it-IT" b="0" dirty="0">
                <a:latin typeface="Calibri" panose="020F0502020204030204" pitchFamily="34" charset="0"/>
              </a:rPr>
              <a:t> legato ad un doppio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28678" name="Picture 8">
            <a:extLst>
              <a:ext uri="{FF2B5EF4-FFF2-40B4-BE49-F238E27FC236}">
                <a16:creationId xmlns:a16="http://schemas.microsoft.com/office/drawing/2014/main" id="{9994E094-0D50-782A-0A29-33FE774BE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87" y="1773238"/>
            <a:ext cx="5786437" cy="27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FD05A316-6693-CEF5-663B-A1849D896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Esempi di strutture di risonanza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>
            <a:extLst>
              <a:ext uri="{FF2B5EF4-FFF2-40B4-BE49-F238E27FC236}">
                <a16:creationId xmlns:a16="http://schemas.microsoft.com/office/drawing/2014/main" id="{A43E0EA3-96F9-4CD6-0B24-3A9ABD75373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1D19E0D-F99B-4ED8-A75C-04BD635C2FEA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0E7E5157-77CC-F4B1-F551-6DB32D029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49" y="4502149"/>
            <a:ext cx="806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Negli </a:t>
            </a:r>
            <a:r>
              <a:rPr lang="en-US" altLang="it-IT" b="0" dirty="0" err="1">
                <a:latin typeface="Calibri" panose="020F0502020204030204" pitchFamily="34" charset="0"/>
              </a:rPr>
              <a:t>esempi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precedenti</a:t>
            </a:r>
            <a:r>
              <a:rPr lang="en-US" altLang="it-IT" b="0" dirty="0">
                <a:latin typeface="Calibri" panose="020F0502020204030204" pitchFamily="34" charset="0"/>
              </a:rPr>
              <a:t>, un </a:t>
            </a: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porta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carica</a:t>
            </a:r>
            <a:r>
              <a:rPr lang="en-US" altLang="it-IT" b="0" dirty="0">
                <a:latin typeface="Calibri" panose="020F0502020204030204" pitchFamily="34" charset="0"/>
              </a:rPr>
              <a:t> (+) è legato </a:t>
            </a:r>
            <a:r>
              <a:rPr lang="en-US" altLang="it-IT" b="0" dirty="0" err="1">
                <a:latin typeface="Calibri" panose="020F0502020204030204" pitchFamily="34" charset="0"/>
              </a:rPr>
              <a:t>sia</a:t>
            </a:r>
            <a:r>
              <a:rPr lang="en-US" altLang="it-IT" b="0" dirty="0">
                <a:latin typeface="Calibri" panose="020F0502020204030204" pitchFamily="34" charset="0"/>
              </a:rPr>
              <a:t> ad un doppio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sia</a:t>
            </a:r>
            <a:r>
              <a:rPr lang="en-US" altLang="it-IT" b="0" dirty="0">
                <a:latin typeface="Calibri" panose="020F0502020204030204" pitchFamily="34" charset="0"/>
              </a:rPr>
              <a:t> ad un </a:t>
            </a: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con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coppia</a:t>
            </a:r>
            <a:r>
              <a:rPr lang="en-US" altLang="it-IT" b="0" dirty="0">
                <a:latin typeface="Calibri" panose="020F0502020204030204" pitchFamily="34" charset="0"/>
              </a:rPr>
              <a:t> solitaria:</a:t>
            </a:r>
          </a:p>
        </p:txBody>
      </p:sp>
      <p:pic>
        <p:nvPicPr>
          <p:cNvPr id="29702" name="Picture 8">
            <a:extLst>
              <a:ext uri="{FF2B5EF4-FFF2-40B4-BE49-F238E27FC236}">
                <a16:creationId xmlns:a16="http://schemas.microsoft.com/office/drawing/2014/main" id="{F7B4F519-4AD8-44B0-363E-104EF15CB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05" y="2366763"/>
            <a:ext cx="5462587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A8687820-ACF8-8D15-7722-FACFA8443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Esempi di strutture di risonanza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numero diapositiva 3">
            <a:extLst>
              <a:ext uri="{FF2B5EF4-FFF2-40B4-BE49-F238E27FC236}">
                <a16:creationId xmlns:a16="http://schemas.microsoft.com/office/drawing/2014/main" id="{9CEA6D5A-5F27-0B46-832E-BCC3D39B2D4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CB829DD-8735-4E77-8555-2007B17D4594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E54B03E1-BC5D-7088-335F-CA99981E2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L’ibrido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è la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struttura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composta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tutte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le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possibili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strutture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latin typeface="Calibri" panose="020F0502020204030204" pitchFamily="34" charset="0"/>
              </a:rPr>
              <a:t>. </a:t>
            </a:r>
            <a:r>
              <a:rPr lang="en-US" altLang="it-IT" b="0" dirty="0" err="1">
                <a:latin typeface="Calibri" panose="020F0502020204030204" pitchFamily="34" charset="0"/>
              </a:rPr>
              <a:t>Nell’ibrido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latin typeface="Calibri" panose="020F0502020204030204" pitchFamily="34" charset="0"/>
              </a:rPr>
              <a:t> le </a:t>
            </a:r>
            <a:r>
              <a:rPr lang="en-US" altLang="it-IT" b="0" dirty="0" err="1">
                <a:latin typeface="Calibri" panose="020F0502020204030204" pitchFamily="34" charset="0"/>
              </a:rPr>
              <a:t>coppie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disegnate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nelle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differenti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posizioni</a:t>
            </a:r>
            <a:r>
              <a:rPr lang="en-US" altLang="it-IT" b="0" dirty="0">
                <a:latin typeface="Calibri" panose="020F0502020204030204" pitchFamily="34" charset="0"/>
              </a:rPr>
              <a:t> delle </a:t>
            </a:r>
            <a:r>
              <a:rPr lang="en-US" altLang="it-IT" b="0" dirty="0" err="1">
                <a:latin typeface="Calibri" panose="020F0502020204030204" pitchFamily="34" charset="0"/>
              </a:rPr>
              <a:t>strutture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individuali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delocalizzate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latin typeface="Calibri" panose="020F0502020204030204" pitchFamily="34" charset="0"/>
              </a:rPr>
              <a:t>Quando</a:t>
            </a:r>
            <a:r>
              <a:rPr lang="en-US" altLang="it-IT" b="0" dirty="0">
                <a:latin typeface="Calibri" panose="020F0502020204030204" pitchFamily="34" charset="0"/>
              </a:rPr>
              <a:t> due </a:t>
            </a:r>
            <a:r>
              <a:rPr lang="en-US" altLang="it-IT" b="0" dirty="0" err="1">
                <a:latin typeface="Calibri" panose="020F0502020204030204" pitchFamily="34" charset="0"/>
              </a:rPr>
              <a:t>strutture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differenti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l’ibrido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assomiglia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struttura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latin typeface="Calibri" panose="020F0502020204030204" pitchFamily="34" charset="0"/>
              </a:rPr>
              <a:t> “</a:t>
            </a:r>
            <a:r>
              <a:rPr lang="en-US" altLang="it-IT" b="0" dirty="0" err="1">
                <a:latin typeface="Calibri" panose="020F0502020204030204" pitchFamily="34" charset="0"/>
              </a:rPr>
              <a:t>migliore</a:t>
            </a:r>
            <a:r>
              <a:rPr lang="en-US" altLang="it-IT" b="0" dirty="0">
                <a:latin typeface="Calibri" panose="020F0502020204030204" pitchFamily="34" charset="0"/>
              </a:rPr>
              <a:t>”. La </a:t>
            </a:r>
            <a:r>
              <a:rPr lang="en-US" altLang="it-IT" b="0" dirty="0" err="1">
                <a:latin typeface="Calibri" panose="020F0502020204030204" pitchFamily="34" charset="0"/>
              </a:rPr>
              <a:t>struttura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latin typeface="Calibri" panose="020F0502020204030204" pitchFamily="34" charset="0"/>
              </a:rPr>
              <a:t> “</a:t>
            </a:r>
            <a:r>
              <a:rPr lang="en-US" altLang="it-IT" b="0" dirty="0" err="1">
                <a:latin typeface="Calibri" panose="020F0502020204030204" pitchFamily="34" charset="0"/>
              </a:rPr>
              <a:t>migliore</a:t>
            </a:r>
            <a:r>
              <a:rPr lang="en-US" altLang="it-IT" b="0" dirty="0">
                <a:latin typeface="Calibri" panose="020F0502020204030204" pitchFamily="34" charset="0"/>
              </a:rPr>
              <a:t>” è </a:t>
            </a:r>
            <a:r>
              <a:rPr lang="en-US" altLang="it-IT" b="0" dirty="0" err="1">
                <a:latin typeface="Calibri" panose="020F0502020204030204" pitchFamily="34" charset="0"/>
              </a:rPr>
              <a:t>chiamata</a:t>
            </a:r>
            <a:r>
              <a:rPr lang="en-US" altLang="it-IT" b="0" dirty="0">
                <a:latin typeface="Calibri" panose="020F0502020204030204" pitchFamily="34" charset="0"/>
              </a:rPr>
              <a:t> il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maggior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contribuente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all’ibrido</a:t>
            </a:r>
            <a:r>
              <a:rPr lang="en-US" altLang="it-IT" b="0" dirty="0">
                <a:latin typeface="Calibri" panose="020F0502020204030204" pitchFamily="34" charset="0"/>
              </a:rPr>
              <a:t>, e </a:t>
            </a:r>
            <a:r>
              <a:rPr lang="en-US" altLang="it-IT" b="0" dirty="0" err="1">
                <a:latin typeface="Calibri" panose="020F0502020204030204" pitchFamily="34" charset="0"/>
              </a:rPr>
              <a:t>tutte</a:t>
            </a:r>
            <a:r>
              <a:rPr lang="en-US" altLang="it-IT" b="0" dirty="0">
                <a:latin typeface="Calibri" panose="020F0502020204030204" pitchFamily="34" charset="0"/>
              </a:rPr>
              <a:t> le </a:t>
            </a:r>
            <a:r>
              <a:rPr lang="en-US" altLang="it-IT" b="0" dirty="0" err="1">
                <a:latin typeface="Calibri" panose="020F0502020204030204" pitchFamily="34" charset="0"/>
              </a:rPr>
              <a:t>altre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contribuenti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minori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L’ibrido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è la media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pesata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delle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strutture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risonanza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contribuenti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7AF355FB-E52B-CB3E-6516-A4993502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risonanza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numero diapositiva 3">
            <a:extLst>
              <a:ext uri="{FF2B5EF4-FFF2-40B4-BE49-F238E27FC236}">
                <a16:creationId xmlns:a16="http://schemas.microsoft.com/office/drawing/2014/main" id="{9C291CA1-4315-A49F-9F6E-3C5D9A169E4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BB737C4-A12D-4C28-B5B6-41879A7CF1D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2BB7A1E7-A9AD-A949-0B4F-CCCF73772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86625"/>
            <a:ext cx="806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2200" b="0" dirty="0">
                <a:latin typeface="Calibri" panose="020F0502020204030204" pitchFamily="34" charset="0"/>
              </a:rPr>
              <a:t>Una </a:t>
            </a:r>
            <a:r>
              <a:rPr lang="en-US" altLang="it-IT" sz="22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risonanza</a:t>
            </a:r>
            <a:r>
              <a:rPr lang="en-US" altLang="it-IT" sz="2200" b="0" dirty="0">
                <a:latin typeface="Calibri" panose="020F0502020204030204" pitchFamily="34" charset="0"/>
              </a:rPr>
              <a:t> “</a:t>
            </a:r>
            <a:r>
              <a:rPr lang="en-US" altLang="it-IT" sz="2200" b="0" dirty="0" err="1">
                <a:latin typeface="Calibri" panose="020F0502020204030204" pitchFamily="34" charset="0"/>
              </a:rPr>
              <a:t>migliore</a:t>
            </a:r>
            <a:r>
              <a:rPr lang="en-US" altLang="it-IT" sz="2200" b="0" dirty="0">
                <a:latin typeface="Calibri" panose="020F0502020204030204" pitchFamily="34" charset="0"/>
              </a:rPr>
              <a:t>”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quella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che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presenta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più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200" b="0" dirty="0">
                <a:latin typeface="Calibri" panose="020F0502020204030204" pitchFamily="34" charset="0"/>
              </a:rPr>
              <a:t> e </a:t>
            </a:r>
            <a:r>
              <a:rPr lang="en-US" altLang="it-IT" sz="2200" b="0" dirty="0" err="1">
                <a:latin typeface="Calibri" panose="020F0502020204030204" pitchFamily="34" charset="0"/>
              </a:rPr>
              <a:t>meno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cariche</a:t>
            </a:r>
            <a:r>
              <a:rPr lang="en-US" altLang="it-IT" sz="22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1750" name="Picture 8">
            <a:extLst>
              <a:ext uri="{FF2B5EF4-FFF2-40B4-BE49-F238E27FC236}">
                <a16:creationId xmlns:a16="http://schemas.microsoft.com/office/drawing/2014/main" id="{8115CAA2-FFA5-1062-E194-7C64FFDBE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556" y="2933700"/>
            <a:ext cx="4814887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F087C1DF-E5E1-2FB0-717F-75C5605A3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risonanza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numero diapositiva 3">
            <a:extLst>
              <a:ext uri="{FF2B5EF4-FFF2-40B4-BE49-F238E27FC236}">
                <a16:creationId xmlns:a16="http://schemas.microsoft.com/office/drawing/2014/main" id="{0DB802BC-1AD1-CE28-2213-E876525923A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8A6B0EF-D30F-478E-83D1-164F76712EA0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29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32773" name="Picture 7">
            <a:extLst>
              <a:ext uri="{FF2B5EF4-FFF2-40B4-BE49-F238E27FC236}">
                <a16:creationId xmlns:a16="http://schemas.microsoft.com/office/drawing/2014/main" id="{827C5752-BC08-CF4A-E03E-85B181532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25" y="2632868"/>
            <a:ext cx="5822950" cy="159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834DD920-7CD0-4552-3648-30FCF3A2F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 gli ibridi di risonanza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numero diapositiva 3">
            <a:extLst>
              <a:ext uri="{FF2B5EF4-FFF2-40B4-BE49-F238E27FC236}">
                <a16:creationId xmlns:a16="http://schemas.microsoft.com/office/drawing/2014/main" id="{AB5A83E8-4919-B385-9C85-76B2BC0E0ED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1370AD2-4C28-4043-9A01-F2030BC367F1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30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3795" name="Text Box 2">
            <a:extLst>
              <a:ext uri="{FF2B5EF4-FFF2-40B4-BE49-F238E27FC236}">
                <a16:creationId xmlns:a16="http://schemas.microsoft.com/office/drawing/2014/main" id="{C8F8EEE0-2497-5FD6-9994-D5A8EB6AE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5463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 altLang="it-IT" dirty="0">
              <a:latin typeface="Calibri" panose="020F0502020204030204" pitchFamily="34" charset="0"/>
            </a:endParaRPr>
          </a:p>
        </p:txBody>
      </p:sp>
      <p:sp>
        <p:nvSpPr>
          <p:cNvPr id="33797" name="Text Box 4">
            <a:extLst>
              <a:ext uri="{FF2B5EF4-FFF2-40B4-BE49-F238E27FC236}">
                <a16:creationId xmlns:a16="http://schemas.microsoft.com/office/drawing/2014/main" id="{633306EC-6833-FF1C-BCCE-8991E4509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806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b="0" dirty="0">
                <a:latin typeface="Calibri" panose="020F0502020204030204" pitchFamily="34" charset="0"/>
              </a:rPr>
              <a:t>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variabili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definiscono</a:t>
            </a:r>
            <a:r>
              <a:rPr lang="en-US" altLang="it-IT" sz="2200" b="0" dirty="0">
                <a:latin typeface="Calibri" panose="020F0502020204030204" pitchFamily="34" charset="0"/>
              </a:rPr>
              <a:t> la </a:t>
            </a:r>
            <a:r>
              <a:rPr lang="en-US" altLang="it-IT" sz="2200" b="0" dirty="0" err="1">
                <a:latin typeface="Calibri" panose="020F0502020204030204" pitchFamily="34" charset="0"/>
              </a:rPr>
              <a:t>struttura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molecola</a:t>
            </a:r>
            <a:r>
              <a:rPr lang="en-US" altLang="it-IT" sz="2200" b="0" dirty="0">
                <a:latin typeface="Calibri" panose="020F0502020204030204" pitchFamily="34" charset="0"/>
              </a:rPr>
              <a:t>: </a:t>
            </a:r>
            <a:r>
              <a:rPr lang="en-US" altLang="it-IT" sz="2200" b="0" dirty="0" err="1">
                <a:latin typeface="Calibri" panose="020F0502020204030204" pitchFamily="34" charset="0"/>
              </a:rPr>
              <a:t>lunghezza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e </a:t>
            </a:r>
            <a:r>
              <a:rPr lang="en-US" altLang="it-IT" sz="2200" b="0" dirty="0" err="1">
                <a:latin typeface="Calibri" panose="020F0502020204030204" pitchFamily="34" charset="0"/>
              </a:rPr>
              <a:t>angolo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3798" name="Text Box 7">
            <a:extLst>
              <a:ext uri="{FF2B5EF4-FFF2-40B4-BE49-F238E27FC236}">
                <a16:creationId xmlns:a16="http://schemas.microsoft.com/office/drawing/2014/main" id="{82251C8F-F6AF-CD19-3E2B-905EEBE24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67000"/>
            <a:ext cx="80708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1638" indent="-341313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La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lunghezza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diminuisce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lungo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riga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tavola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periodica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con la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diminuzione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dimensione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dell’atomo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3800" name="Text Box 10">
            <a:extLst>
              <a:ext uri="{FF2B5EF4-FFF2-40B4-BE49-F238E27FC236}">
                <a16:creationId xmlns:a16="http://schemas.microsoft.com/office/drawing/2014/main" id="{38DFDC41-16FD-B234-7661-CE9595E68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675559"/>
            <a:ext cx="80708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1638" indent="-341313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La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lunghezza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aumenta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scendendo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lungo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colonna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tavola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periodica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con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l’aumento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della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dimensione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dell’atomo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3801" name="Picture 12">
            <a:extLst>
              <a:ext uri="{FF2B5EF4-FFF2-40B4-BE49-F238E27FC236}">
                <a16:creationId xmlns:a16="http://schemas.microsoft.com/office/drawing/2014/main" id="{54C6A7B0-0930-CDC1-A57A-DE9DB56E5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306" y="3434134"/>
            <a:ext cx="3735388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2" name="Picture 13">
            <a:extLst>
              <a:ext uri="{FF2B5EF4-FFF2-40B4-BE49-F238E27FC236}">
                <a16:creationId xmlns:a16="http://schemas.microsoft.com/office/drawing/2014/main" id="{4518B407-C351-D81F-80C3-23424DD62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7" y="5445000"/>
            <a:ext cx="359092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0A2C2FE-073D-44CF-5C89-A9832BF16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forma delle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molecole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egnaposto numero diapositiva 3">
            <a:extLst>
              <a:ext uri="{FF2B5EF4-FFF2-40B4-BE49-F238E27FC236}">
                <a16:creationId xmlns:a16="http://schemas.microsoft.com/office/drawing/2014/main" id="{F11E45BF-132D-0412-12A5-BE43030EBEA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D7A6490-8881-46AF-B43B-D2F034370134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31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34820" name="Picture 6">
            <a:extLst>
              <a:ext uri="{FF2B5EF4-FFF2-40B4-BE49-F238E27FC236}">
                <a16:creationId xmlns:a16="http://schemas.microsoft.com/office/drawing/2014/main" id="{10727C3C-075F-6A25-3C61-06E39866F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2308225"/>
            <a:ext cx="8018463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numero diapositiva 3">
            <a:extLst>
              <a:ext uri="{FF2B5EF4-FFF2-40B4-BE49-F238E27FC236}">
                <a16:creationId xmlns:a16="http://schemas.microsoft.com/office/drawing/2014/main" id="{17637A95-DA6F-BFE8-CE7D-0EA292BF9AB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FDFDD7D-33F2-4CAC-AD5B-7F8E2E8B9A6E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5843" name="Text Box 2">
            <a:extLst>
              <a:ext uri="{FF2B5EF4-FFF2-40B4-BE49-F238E27FC236}">
                <a16:creationId xmlns:a16="http://schemas.microsoft.com/office/drawing/2014/main" id="{F807AD9F-7A9A-A033-A7C6-6B06A2DE8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2222"/>
            <a:ext cx="80645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b="0" dirty="0" err="1">
                <a:latin typeface="Calibri" panose="020F0502020204030204" pitchFamily="34" charset="0"/>
              </a:rPr>
              <a:t>L’angolo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determina</a:t>
            </a:r>
            <a:r>
              <a:rPr lang="en-US" altLang="it-IT" sz="2200" b="0" dirty="0">
                <a:latin typeface="Calibri" panose="020F0502020204030204" pitchFamily="34" charset="0"/>
              </a:rPr>
              <a:t> la forma </a:t>
            </a:r>
            <a:r>
              <a:rPr lang="en-US" altLang="it-IT" sz="2200" b="0" dirty="0" err="1">
                <a:latin typeface="Calibri" panose="020F0502020204030204" pitchFamily="34" charset="0"/>
              </a:rPr>
              <a:t>intorno</a:t>
            </a:r>
            <a:r>
              <a:rPr lang="en-US" altLang="it-IT" sz="2200" b="0" dirty="0">
                <a:latin typeface="Calibri" panose="020F0502020204030204" pitchFamily="34" charset="0"/>
              </a:rPr>
              <a:t> ad </a:t>
            </a:r>
            <a:r>
              <a:rPr lang="en-US" altLang="it-IT" sz="2200" b="0" dirty="0" err="1">
                <a:latin typeface="Calibri" panose="020F0502020204030204" pitchFamily="34" charset="0"/>
              </a:rPr>
              <a:t>ogni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200" b="0" dirty="0">
                <a:latin typeface="Calibri" panose="020F0502020204030204" pitchFamily="34" charset="0"/>
              </a:rPr>
              <a:t> legato ad </a:t>
            </a:r>
            <a:r>
              <a:rPr lang="en-US" altLang="it-IT" sz="2200" b="0" dirty="0" err="1">
                <a:latin typeface="Calibri" panose="020F0502020204030204" pitchFamily="34" charset="0"/>
              </a:rPr>
              <a:t>altri</a:t>
            </a:r>
            <a:r>
              <a:rPr lang="en-US" altLang="it-IT" sz="2200" b="0" dirty="0">
                <a:latin typeface="Calibri" panose="020F0502020204030204" pitchFamily="34" charset="0"/>
              </a:rPr>
              <a:t>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2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5845" name="Text Box 4">
            <a:extLst>
              <a:ext uri="{FF2B5EF4-FFF2-40B4-BE49-F238E27FC236}">
                <a16:creationId xmlns:a16="http://schemas.microsoft.com/office/drawing/2014/main" id="{B560F0ED-2978-0B29-D99C-F0C780E5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483077"/>
            <a:ext cx="8064500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 b="0" dirty="0">
                <a:latin typeface="Calibri" panose="020F0502020204030204" pitchFamily="34" charset="0"/>
              </a:rPr>
              <a:t>Il </a:t>
            </a:r>
            <a:r>
              <a:rPr lang="en-US" altLang="it-IT" sz="2200" b="0" dirty="0" err="1">
                <a:latin typeface="Calibri" panose="020F0502020204030204" pitchFamily="34" charset="0"/>
              </a:rPr>
              <a:t>numero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gruppi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che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circonda</a:t>
            </a:r>
            <a:r>
              <a:rPr lang="en-US" altLang="it-IT" sz="2200" b="0" dirty="0">
                <a:latin typeface="Calibri" panose="020F0502020204030204" pitchFamily="34" charset="0"/>
              </a:rPr>
              <a:t>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particolare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determina</a:t>
            </a:r>
            <a:r>
              <a:rPr lang="en-US" altLang="it-IT" sz="2200" b="0" dirty="0">
                <a:latin typeface="Calibri" panose="020F0502020204030204" pitchFamily="34" charset="0"/>
              </a:rPr>
              <a:t> la </a:t>
            </a:r>
            <a:r>
              <a:rPr lang="en-US" altLang="it-IT" sz="2200" b="0" dirty="0" err="1">
                <a:latin typeface="Calibri" panose="020F0502020204030204" pitchFamily="34" charset="0"/>
              </a:rPr>
              <a:t>sua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geometria</a:t>
            </a:r>
            <a:r>
              <a:rPr lang="en-US" altLang="it-IT" sz="2200" b="0" dirty="0">
                <a:latin typeface="Calibri" panose="020F0502020204030204" pitchFamily="34" charset="0"/>
              </a:rPr>
              <a:t>.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gruppo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sia</a:t>
            </a:r>
            <a:r>
              <a:rPr lang="en-US" altLang="it-IT" sz="2200" b="0" dirty="0">
                <a:latin typeface="Calibri" panose="020F0502020204030204" pitchFamily="34" charset="0"/>
              </a:rPr>
              <a:t>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sia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coppia</a:t>
            </a:r>
            <a:r>
              <a:rPr lang="en-US" altLang="it-IT" sz="2200" b="0" dirty="0">
                <a:latin typeface="Calibri" panose="020F0502020204030204" pitchFamily="34" charset="0"/>
              </a:rPr>
              <a:t> solitaria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2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 b="0" dirty="0">
                <a:latin typeface="Calibri" panose="020F0502020204030204" pitchFamily="34" charset="0"/>
              </a:rPr>
              <a:t>La </a:t>
            </a:r>
            <a:r>
              <a:rPr lang="en-US" altLang="it-IT" sz="2200" b="0" dirty="0" err="1">
                <a:latin typeface="Calibri" panose="020F0502020204030204" pitchFamily="34" charset="0"/>
              </a:rPr>
              <a:t>disposizione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più</a:t>
            </a:r>
            <a:r>
              <a:rPr lang="en-US" altLang="it-IT" sz="2200" b="0" dirty="0">
                <a:latin typeface="Calibri" panose="020F0502020204030204" pitchFamily="34" charset="0"/>
              </a:rPr>
              <a:t> stabile </a:t>
            </a:r>
            <a:r>
              <a:rPr lang="en-US" altLang="it-IT" sz="2200" b="0" dirty="0" err="1">
                <a:latin typeface="Calibri" panose="020F0502020204030204" pitchFamily="34" charset="0"/>
              </a:rPr>
              <a:t>tiene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questi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gruppi</a:t>
            </a:r>
            <a:r>
              <a:rPr lang="en-US" altLang="it-IT" sz="2200" b="0" dirty="0">
                <a:latin typeface="Calibri" panose="020F0502020204030204" pitchFamily="34" charset="0"/>
              </a:rPr>
              <a:t> il </a:t>
            </a:r>
            <a:r>
              <a:rPr lang="en-US" altLang="it-IT" sz="2200" b="0" dirty="0" err="1">
                <a:latin typeface="Calibri" panose="020F0502020204030204" pitchFamily="34" charset="0"/>
              </a:rPr>
              <a:t>più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possibile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distanti</a:t>
            </a:r>
            <a:r>
              <a:rPr lang="en-US" altLang="it-IT" sz="2200" b="0" dirty="0">
                <a:latin typeface="Calibri" panose="020F0502020204030204" pitchFamily="34" charset="0"/>
              </a:rPr>
              <a:t> uno </a:t>
            </a:r>
            <a:r>
              <a:rPr lang="en-US" altLang="it-IT" sz="2200" b="0" dirty="0" err="1">
                <a:latin typeface="Calibri" panose="020F0502020204030204" pitchFamily="34" charset="0"/>
              </a:rPr>
              <a:t>dall’altro</a:t>
            </a:r>
            <a:r>
              <a:rPr lang="en-US" altLang="it-IT" sz="2200" b="0" dirty="0">
                <a:latin typeface="Calibri" panose="020F0502020204030204" pitchFamily="34" charset="0"/>
              </a:rPr>
              <a:t>. </a:t>
            </a:r>
            <a:r>
              <a:rPr lang="en-US" altLang="it-IT" sz="2200" b="0" dirty="0" err="1">
                <a:latin typeface="Calibri" panose="020F0502020204030204" pitchFamily="34" charset="0"/>
              </a:rPr>
              <a:t>Questo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esemplificato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nella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teoria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Repulsione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tra</a:t>
            </a:r>
            <a:r>
              <a:rPr lang="en-US" altLang="it-IT" sz="2200" b="0" dirty="0">
                <a:latin typeface="Calibri" panose="020F0502020204030204" pitchFamily="34" charset="0"/>
              </a:rPr>
              <a:t> le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Elettroniche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nel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Livello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Valenza</a:t>
            </a:r>
            <a:r>
              <a:rPr lang="en-US" altLang="it-IT" sz="2200" b="0" dirty="0">
                <a:latin typeface="Calibri" panose="020F0502020204030204" pitchFamily="34" charset="0"/>
              </a:rPr>
              <a:t> - Valence Shell Electron Pair Repulsion (VSEPR) theory.</a:t>
            </a:r>
          </a:p>
        </p:txBody>
      </p:sp>
      <p:pic>
        <p:nvPicPr>
          <p:cNvPr id="35847" name="Picture 9">
            <a:extLst>
              <a:ext uri="{FF2B5EF4-FFF2-40B4-BE49-F238E27FC236}">
                <a16:creationId xmlns:a16="http://schemas.microsoft.com/office/drawing/2014/main" id="{F3E1E746-1327-24B4-C00F-F30F79EE6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0"/>
          <a:stretch/>
        </p:blipFill>
        <p:spPr bwMode="auto">
          <a:xfrm>
            <a:off x="1858168" y="4941000"/>
            <a:ext cx="5427663" cy="147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0C2C6F7C-6DB2-0D8F-E890-D99640657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forma delle </a:t>
            </a:r>
            <a:r>
              <a:rPr lang="it-IT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molecole-L’angolo</a:t>
            </a: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legame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numero diapositiva 3">
            <a:extLst>
              <a:ext uri="{FF2B5EF4-FFF2-40B4-BE49-F238E27FC236}">
                <a16:creationId xmlns:a16="http://schemas.microsoft.com/office/drawing/2014/main" id="{EE18A67C-E3BB-DB4C-CDE9-6D04B0AFC23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BC3990A-422B-4D3F-A733-4FF6B9BA31E2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6868" name="Text Box 5">
            <a:extLst>
              <a:ext uri="{FF2B5EF4-FFF2-40B4-BE49-F238E27FC236}">
                <a16:creationId xmlns:a16="http://schemas.microsoft.com/office/drawing/2014/main" id="{B07F5BE4-1582-E176-3E27-5A582C616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82629"/>
            <a:ext cx="8064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circondato</a:t>
            </a:r>
            <a:r>
              <a:rPr lang="en-US" altLang="it-IT" b="0" dirty="0">
                <a:latin typeface="Calibri" panose="020F0502020204030204" pitchFamily="34" charset="0"/>
              </a:rPr>
              <a:t> da due </a:t>
            </a:r>
            <a:r>
              <a:rPr lang="en-US" altLang="it-IT" b="0" dirty="0" err="1">
                <a:latin typeface="Calibri" panose="020F0502020204030204" pitchFamily="34" charset="0"/>
              </a:rPr>
              <a:t>gruppi</a:t>
            </a:r>
            <a:r>
              <a:rPr lang="en-US" altLang="it-IT" b="0" dirty="0">
                <a:latin typeface="Calibri" panose="020F0502020204030204" pitchFamily="34" charset="0"/>
              </a:rPr>
              <a:t>—</a:t>
            </a:r>
          </a:p>
        </p:txBody>
      </p:sp>
      <p:pic>
        <p:nvPicPr>
          <p:cNvPr id="36870" name="Picture 8">
            <a:extLst>
              <a:ext uri="{FF2B5EF4-FFF2-40B4-BE49-F238E27FC236}">
                <a16:creationId xmlns:a16="http://schemas.microsoft.com/office/drawing/2014/main" id="{854A7CC9-7811-C46D-E350-99EACDF50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68" y="3098650"/>
            <a:ext cx="7154863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2EA01C98-DC53-5C23-FFB5-3C6B82FE5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forma delle molecole—L’angolo di legame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numero diapositiva 3">
            <a:extLst>
              <a:ext uri="{FF2B5EF4-FFF2-40B4-BE49-F238E27FC236}">
                <a16:creationId xmlns:a16="http://schemas.microsoft.com/office/drawing/2014/main" id="{3E909802-266B-20C5-AC52-F58C6F10C3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47E48E2-9358-4D68-BEB0-A5B3DC102E2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9905F149-91CE-6F5C-6DD0-548E17C21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7343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circondato</a:t>
            </a:r>
            <a:r>
              <a:rPr lang="en-US" altLang="it-IT" b="0" dirty="0">
                <a:latin typeface="Calibri" panose="020F0502020204030204" pitchFamily="34" charset="0"/>
              </a:rPr>
              <a:t> da </a:t>
            </a:r>
            <a:r>
              <a:rPr lang="en-US" altLang="it-IT" b="0" dirty="0" err="1">
                <a:latin typeface="Calibri" panose="020F0502020204030204" pitchFamily="34" charset="0"/>
              </a:rPr>
              <a:t>tre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gruppi</a:t>
            </a:r>
            <a:r>
              <a:rPr lang="en-US" altLang="it-IT" b="0" dirty="0">
                <a:latin typeface="Calibri" panose="020F0502020204030204" pitchFamily="34" charset="0"/>
              </a:rPr>
              <a:t>—</a:t>
            </a:r>
          </a:p>
        </p:txBody>
      </p:sp>
      <p:pic>
        <p:nvPicPr>
          <p:cNvPr id="37894" name="Picture 8">
            <a:extLst>
              <a:ext uri="{FF2B5EF4-FFF2-40B4-BE49-F238E27FC236}">
                <a16:creationId xmlns:a16="http://schemas.microsoft.com/office/drawing/2014/main" id="{B1AAA943-7AC6-94F9-9405-660D64BFD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r="3435" b="9387"/>
          <a:stretch/>
        </p:blipFill>
        <p:spPr bwMode="auto">
          <a:xfrm>
            <a:off x="828225" y="2997538"/>
            <a:ext cx="7343775" cy="208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7BB473C5-FE53-6DAF-52BD-203A394D3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forma delle molecole—L’angolo di legame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numero diapositiva 3">
            <a:extLst>
              <a:ext uri="{FF2B5EF4-FFF2-40B4-BE49-F238E27FC236}">
                <a16:creationId xmlns:a16="http://schemas.microsoft.com/office/drawing/2014/main" id="{7F97CA01-1AE1-4D74-9217-4B7310495FF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8C84F76-AD6B-4F33-9C3E-0FDD931F8B71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8916" name="Text Box 3">
            <a:extLst>
              <a:ext uri="{FF2B5EF4-FFF2-40B4-BE49-F238E27FC236}">
                <a16:creationId xmlns:a16="http://schemas.microsoft.com/office/drawing/2014/main" id="{E793028F-AC23-8D78-42CE-68A1F0B1E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49" y="1773238"/>
            <a:ext cx="8063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circondato</a:t>
            </a:r>
            <a:r>
              <a:rPr lang="en-US" altLang="it-IT" b="0" dirty="0">
                <a:latin typeface="Calibri" panose="020F0502020204030204" pitchFamily="34" charset="0"/>
              </a:rPr>
              <a:t> da quattro </a:t>
            </a:r>
            <a:r>
              <a:rPr lang="en-US" altLang="it-IT" b="0" dirty="0" err="1">
                <a:latin typeface="Calibri" panose="020F0502020204030204" pitchFamily="34" charset="0"/>
              </a:rPr>
              <a:t>gruppi</a:t>
            </a:r>
            <a:r>
              <a:rPr lang="en-US" altLang="it-IT" b="0" dirty="0">
                <a:latin typeface="Calibri" panose="020F0502020204030204" pitchFamily="34" charset="0"/>
              </a:rPr>
              <a:t>—</a:t>
            </a:r>
          </a:p>
        </p:txBody>
      </p:sp>
      <p:pic>
        <p:nvPicPr>
          <p:cNvPr id="38918" name="Picture 8">
            <a:extLst>
              <a:ext uri="{FF2B5EF4-FFF2-40B4-BE49-F238E27FC236}">
                <a16:creationId xmlns:a16="http://schemas.microsoft.com/office/drawing/2014/main" id="{B23FA956-061E-DCF5-0937-E7EA740C4C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t="3428" r="2621" b="6909"/>
          <a:stretch/>
        </p:blipFill>
        <p:spPr bwMode="auto">
          <a:xfrm>
            <a:off x="1476000" y="3212999"/>
            <a:ext cx="6192000" cy="187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6231BC78-62E4-7F4B-EF2F-A3F4AD86F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La forma delle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molecole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numero diapositiva 3">
            <a:extLst>
              <a:ext uri="{FF2B5EF4-FFF2-40B4-BE49-F238E27FC236}">
                <a16:creationId xmlns:a16="http://schemas.microsoft.com/office/drawing/2014/main" id="{548122C4-88EF-59D1-E3F3-89742EECC4B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CFC0D39-D597-456A-A204-E0F25328620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39940" name="Text Box 6">
            <a:extLst>
              <a:ext uri="{FF2B5EF4-FFF2-40B4-BE49-F238E27FC236}">
                <a16:creationId xmlns:a16="http://schemas.microsoft.com/office/drawing/2014/main" id="{C84B9613-AA6B-25AC-D58C-8E932FC67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73238"/>
            <a:ext cx="8077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Il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nel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piano è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indicato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con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linea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piena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. 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Il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davanti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al piano è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indicato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con un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cuneo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Il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dietro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al piano è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indicato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con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linea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tratteggiata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9942" name="Picture 8">
            <a:extLst>
              <a:ext uri="{FF2B5EF4-FFF2-40B4-BE49-F238E27FC236}">
                <a16:creationId xmlns:a16="http://schemas.microsoft.com/office/drawing/2014/main" id="{091B8889-9A7E-669B-4BCD-8589697802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" t="6228" r="2794" b="15629"/>
          <a:stretch/>
        </p:blipFill>
        <p:spPr bwMode="auto">
          <a:xfrm>
            <a:off x="864000" y="3803316"/>
            <a:ext cx="7416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D2DB51DA-A2AA-6186-09E7-E8CBD5650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tridimensionali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numero diapositiva 3">
            <a:extLst>
              <a:ext uri="{FF2B5EF4-FFF2-40B4-BE49-F238E27FC236}">
                <a16:creationId xmlns:a16="http://schemas.microsoft.com/office/drawing/2014/main" id="{69C32B9C-9C99-4AEE-9E0F-91D810C1296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C8BBC5F-7E25-48B4-A512-370A4054A36B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40964" name="Text Box 3">
            <a:extLst>
              <a:ext uri="{FF2B5EF4-FFF2-40B4-BE49-F238E27FC236}">
                <a16:creationId xmlns:a16="http://schemas.microsoft.com/office/drawing/2014/main" id="{F205BF3D-E4D4-BBFA-CA89-5F16B75F5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96850"/>
            <a:ext cx="806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Le </a:t>
            </a:r>
            <a:r>
              <a:rPr lang="en-US" altLang="it-IT" b="0" dirty="0" err="1">
                <a:latin typeface="Calibri" panose="020F0502020204030204" pitchFamily="34" charset="0"/>
              </a:rPr>
              <a:t>molecole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possono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essere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ruotate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modi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diversi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generando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molte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rappresentazioni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equivalenti</a:t>
            </a:r>
            <a:r>
              <a:rPr lang="en-US" altLang="it-IT" b="0" dirty="0">
                <a:latin typeface="Calibri" panose="020F0502020204030204" pitchFamily="34" charset="0"/>
              </a:rPr>
              <a:t>. Tutte </a:t>
            </a:r>
            <a:r>
              <a:rPr lang="en-US" altLang="it-IT" b="0" dirty="0" err="1">
                <a:latin typeface="Calibri" panose="020F0502020204030204" pitchFamily="34" charset="0"/>
              </a:rPr>
              <a:t>queste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accettabili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rapprestazioni</a:t>
            </a:r>
            <a:r>
              <a:rPr lang="en-US" altLang="it-IT" b="0" dirty="0">
                <a:latin typeface="Calibri" panose="020F0502020204030204" pitchFamily="34" charset="0"/>
              </a:rPr>
              <a:t> del CH</a:t>
            </a:r>
            <a:r>
              <a:rPr lang="en-US" altLang="it-IT" b="0" baseline="-25000" dirty="0">
                <a:latin typeface="Calibri" panose="020F0502020204030204" pitchFamily="34" charset="0"/>
              </a:rPr>
              <a:t>4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40966" name="Picture 8">
            <a:extLst>
              <a:ext uri="{FF2B5EF4-FFF2-40B4-BE49-F238E27FC236}">
                <a16:creationId xmlns:a16="http://schemas.microsoft.com/office/drawing/2014/main" id="{28AEEF33-B66A-D843-F3DB-9C86773DEF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" t="3829" r="3119" b="7706"/>
          <a:stretch/>
        </p:blipFill>
        <p:spPr bwMode="auto">
          <a:xfrm>
            <a:off x="1260475" y="3794818"/>
            <a:ext cx="6623051" cy="165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9D0AA573-64AA-D945-1505-93DC25B2F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tridimensionali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numero diapositiva 3">
            <a:extLst>
              <a:ext uri="{FF2B5EF4-FFF2-40B4-BE49-F238E27FC236}">
                <a16:creationId xmlns:a16="http://schemas.microsoft.com/office/drawing/2014/main" id="{E86E4261-1C1C-C80C-B9A2-55486FE7713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3733BDA-66A8-4F95-B3A6-F0ACD81ABE33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41988" name="Text Box 3">
            <a:extLst>
              <a:ext uri="{FF2B5EF4-FFF2-40B4-BE49-F238E27FC236}">
                <a16:creationId xmlns:a16="http://schemas.microsoft.com/office/drawing/2014/main" id="{52E730AF-E50B-8225-2490-F4ECC1556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Cunei e </a:t>
            </a:r>
            <a:r>
              <a:rPr lang="en-US" altLang="it-IT" b="0" dirty="0" err="1">
                <a:latin typeface="Calibri" panose="020F0502020204030204" pitchFamily="34" charset="0"/>
              </a:rPr>
              <a:t>tratteggi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usati</a:t>
            </a:r>
            <a:r>
              <a:rPr lang="en-US" altLang="it-IT" b="0" dirty="0">
                <a:latin typeface="Calibri" panose="020F0502020204030204" pitchFamily="34" charset="0"/>
              </a:rPr>
              <a:t> per </a:t>
            </a:r>
            <a:r>
              <a:rPr lang="en-US" altLang="it-IT" b="0" dirty="0" err="1">
                <a:latin typeface="Calibri" panose="020F0502020204030204" pitchFamily="34" charset="0"/>
              </a:rPr>
              <a:t>rappresentare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gruppi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stanno</a:t>
            </a:r>
            <a:r>
              <a:rPr lang="en-US" altLang="it-IT" b="0" dirty="0">
                <a:latin typeface="Calibri" panose="020F0502020204030204" pitchFamily="34" charset="0"/>
              </a:rPr>
              <a:t> in </a:t>
            </a:r>
            <a:r>
              <a:rPr lang="en-US" altLang="it-IT" b="0" dirty="0" err="1">
                <a:latin typeface="Calibri" panose="020F0502020204030204" pitchFamily="34" charset="0"/>
              </a:rPr>
              <a:t>realtà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allineati</a:t>
            </a:r>
            <a:r>
              <a:rPr lang="en-US" altLang="it-IT" b="0" dirty="0">
                <a:latin typeface="Calibri" panose="020F0502020204030204" pitchFamily="34" charset="0"/>
              </a:rPr>
              <a:t> uno </a:t>
            </a:r>
            <a:r>
              <a:rPr lang="en-US" altLang="it-IT" b="0" dirty="0" err="1">
                <a:latin typeface="Calibri" panose="020F0502020204030204" pitchFamily="34" charset="0"/>
              </a:rPr>
              <a:t>dietro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l’altro</a:t>
            </a:r>
            <a:r>
              <a:rPr lang="en-US" altLang="it-IT" b="0" dirty="0">
                <a:latin typeface="Calibri" panose="020F0502020204030204" pitchFamily="34" charset="0"/>
              </a:rPr>
              <a:t>. Nelle due </a:t>
            </a:r>
            <a:r>
              <a:rPr lang="en-US" altLang="it-IT" b="0" dirty="0" err="1">
                <a:latin typeface="Calibri" panose="020F0502020204030204" pitchFamily="34" charset="0"/>
              </a:rPr>
              <a:t>rappresentazioni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seguenti</a:t>
            </a:r>
            <a:r>
              <a:rPr lang="en-US" altLang="it-IT" b="0" dirty="0">
                <a:latin typeface="Calibri" panose="020F0502020204030204" pitchFamily="34" charset="0"/>
              </a:rPr>
              <a:t>, non </a:t>
            </a:r>
            <a:r>
              <a:rPr lang="en-US" altLang="it-IT" b="0" dirty="0" err="1">
                <a:latin typeface="Calibri" panose="020F0502020204030204" pitchFamily="34" charset="0"/>
              </a:rPr>
              <a:t>importa</a:t>
            </a:r>
            <a:r>
              <a:rPr lang="en-US" altLang="it-IT" b="0" dirty="0">
                <a:latin typeface="Calibri" panose="020F0502020204030204" pitchFamily="34" charset="0"/>
              </a:rPr>
              <a:t> se il </a:t>
            </a:r>
            <a:r>
              <a:rPr lang="en-US" altLang="it-IT" b="0" dirty="0" err="1">
                <a:latin typeface="Calibri" panose="020F0502020204030204" pitchFamily="34" charset="0"/>
              </a:rPr>
              <a:t>tratteggio</a:t>
            </a:r>
            <a:r>
              <a:rPr lang="en-US" altLang="it-IT" b="0" dirty="0">
                <a:latin typeface="Calibri" panose="020F0502020204030204" pitchFamily="34" charset="0"/>
              </a:rPr>
              <a:t> o il </a:t>
            </a:r>
            <a:r>
              <a:rPr lang="en-US" altLang="it-IT" b="0" dirty="0" err="1">
                <a:latin typeface="Calibri" panose="020F0502020204030204" pitchFamily="34" charset="0"/>
              </a:rPr>
              <a:t>cuneo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siano</a:t>
            </a:r>
            <a:r>
              <a:rPr lang="en-US" altLang="it-IT" b="0" dirty="0">
                <a:latin typeface="Calibri" panose="020F0502020204030204" pitchFamily="34" charset="0"/>
              </a:rPr>
              <a:t> a </a:t>
            </a:r>
            <a:r>
              <a:rPr lang="en-US" altLang="it-IT" b="0" dirty="0" err="1">
                <a:latin typeface="Calibri" panose="020F0502020204030204" pitchFamily="34" charset="0"/>
              </a:rPr>
              <a:t>destra</a:t>
            </a:r>
            <a:r>
              <a:rPr lang="en-US" altLang="it-IT" b="0" dirty="0">
                <a:latin typeface="Calibri" panose="020F0502020204030204" pitchFamily="34" charset="0"/>
              </a:rPr>
              <a:t> o a sinistra, in </a:t>
            </a:r>
            <a:r>
              <a:rPr lang="en-US" altLang="it-IT" b="0" dirty="0" err="1">
                <a:latin typeface="Calibri" panose="020F0502020204030204" pitchFamily="34" charset="0"/>
              </a:rPr>
              <a:t>quanto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due H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in </a:t>
            </a:r>
            <a:r>
              <a:rPr lang="en-US" altLang="it-IT" b="0" dirty="0" err="1">
                <a:latin typeface="Calibri" panose="020F0502020204030204" pitchFamily="34" charset="0"/>
              </a:rPr>
              <a:t>realtà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allineati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41990" name="Picture 8">
            <a:extLst>
              <a:ext uri="{FF2B5EF4-FFF2-40B4-BE49-F238E27FC236}">
                <a16:creationId xmlns:a16="http://schemas.microsoft.com/office/drawing/2014/main" id="{0A3CC4A3-6580-03ED-7E69-23E7FA973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" r="2202"/>
          <a:stretch/>
        </p:blipFill>
        <p:spPr bwMode="auto">
          <a:xfrm>
            <a:off x="719999" y="4102100"/>
            <a:ext cx="7704001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A51787B6-3C82-52AB-4941-5372F5E92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tridimensionali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egnaposto numero diapositiva 3">
            <a:extLst>
              <a:ext uri="{FF2B5EF4-FFF2-40B4-BE49-F238E27FC236}">
                <a16:creationId xmlns:a16="http://schemas.microsoft.com/office/drawing/2014/main" id="{A6101582-CC7A-7F40-C581-0EB539F17D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48D3FB6-9B65-46D5-8741-7DF6701C818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39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235BD687-54F0-6E05-05FC-6A0201F47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806450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b="0" dirty="0" err="1">
                <a:latin typeface="Calibri" panose="020F0502020204030204" pitchFamily="34" charset="0"/>
              </a:rPr>
              <a:t>Nell’ammoniaca</a:t>
            </a:r>
            <a:r>
              <a:rPr lang="en-US" altLang="it-IT" sz="2200" b="0" dirty="0">
                <a:latin typeface="Calibri" panose="020F0502020204030204" pitchFamily="34" charset="0"/>
              </a:rPr>
              <a:t> (NH</a:t>
            </a:r>
            <a:r>
              <a:rPr lang="en-US" altLang="it-IT" sz="2200" b="0" baseline="-25000" dirty="0">
                <a:latin typeface="Calibri" panose="020F0502020204030204" pitchFamily="34" charset="0"/>
              </a:rPr>
              <a:t>3</a:t>
            </a:r>
            <a:r>
              <a:rPr lang="en-US" altLang="it-IT" sz="2200" b="0" dirty="0">
                <a:latin typeface="Calibri" panose="020F0502020204030204" pitchFamily="34" charset="0"/>
              </a:rPr>
              <a:t>), uno </a:t>
            </a:r>
            <a:r>
              <a:rPr lang="en-US" altLang="it-IT" sz="2200" b="0" dirty="0" err="1">
                <a:latin typeface="Calibri" panose="020F0502020204030204" pitchFamily="34" charset="0"/>
              </a:rPr>
              <a:t>dei</a:t>
            </a:r>
            <a:r>
              <a:rPr lang="en-US" altLang="it-IT" sz="2200" b="0" dirty="0">
                <a:latin typeface="Calibri" panose="020F0502020204030204" pitchFamily="34" charset="0"/>
              </a:rPr>
              <a:t> quattro </a:t>
            </a:r>
            <a:r>
              <a:rPr lang="en-US" altLang="it-IT" sz="2200" b="0" dirty="0" err="1">
                <a:latin typeface="Calibri" panose="020F0502020204030204" pitchFamily="34" charset="0"/>
              </a:rPr>
              <a:t>gruppi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legati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all’N</a:t>
            </a:r>
            <a:r>
              <a:rPr lang="en-US" altLang="it-IT" sz="2200" b="0" dirty="0">
                <a:latin typeface="Calibri" panose="020F0502020204030204" pitchFamily="34" charset="0"/>
              </a:rPr>
              <a:t> centrale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coppia</a:t>
            </a:r>
            <a:r>
              <a:rPr lang="en-US" altLang="it-IT" sz="2200" b="0" dirty="0">
                <a:latin typeface="Calibri" panose="020F0502020204030204" pitchFamily="34" charset="0"/>
              </a:rPr>
              <a:t> solitaria. I </a:t>
            </a:r>
            <a:r>
              <a:rPr lang="en-US" altLang="it-IT" sz="2200" b="0" dirty="0" err="1">
                <a:latin typeface="Calibri" panose="020F0502020204030204" pitchFamily="34" charset="0"/>
              </a:rPr>
              <a:t>tre</a:t>
            </a:r>
            <a:r>
              <a:rPr lang="en-US" altLang="it-IT" sz="2200" b="0" dirty="0">
                <a:latin typeface="Calibri" panose="020F0502020204030204" pitchFamily="34" charset="0"/>
              </a:rPr>
              <a:t> H e la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coppia</a:t>
            </a:r>
            <a:r>
              <a:rPr lang="en-US" altLang="it-IT" sz="2200" b="0" dirty="0">
                <a:latin typeface="Calibri" panose="020F0502020204030204" pitchFamily="34" charset="0"/>
              </a:rPr>
              <a:t> solitaria </a:t>
            </a:r>
            <a:r>
              <a:rPr lang="en-US" altLang="it-IT" sz="2200" b="0" dirty="0" err="1">
                <a:latin typeface="Calibri" panose="020F0502020204030204" pitchFamily="34" charset="0"/>
              </a:rPr>
              <a:t>sono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direzionati</a:t>
            </a:r>
            <a:r>
              <a:rPr lang="en-US" altLang="it-IT" sz="2200" b="0" dirty="0">
                <a:latin typeface="Calibri" panose="020F0502020204030204" pitchFamily="34" charset="0"/>
              </a:rPr>
              <a:t> secondo </a:t>
            </a:r>
            <a:r>
              <a:rPr lang="en-US" altLang="it-IT" sz="2200" b="0" dirty="0" err="1">
                <a:latin typeface="Calibri" panose="020F0502020204030204" pitchFamily="34" charset="0"/>
              </a:rPr>
              <a:t>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vertici</a:t>
            </a:r>
            <a:r>
              <a:rPr lang="en-US" altLang="it-IT" sz="2200" b="0" dirty="0">
                <a:latin typeface="Calibri" panose="020F0502020204030204" pitchFamily="34" charset="0"/>
              </a:rPr>
              <a:t> di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tetraedro</a:t>
            </a:r>
            <a:r>
              <a:rPr lang="en-US" altLang="it-IT" sz="2200" b="0" dirty="0">
                <a:latin typeface="Calibri" panose="020F0502020204030204" pitchFamily="34" charset="0"/>
              </a:rPr>
              <a:t>. </a:t>
            </a:r>
            <a:r>
              <a:rPr lang="en-US" altLang="it-IT" sz="2200" b="0" dirty="0" err="1">
                <a:latin typeface="Calibri" panose="020F0502020204030204" pitchFamily="34" charset="0"/>
              </a:rPr>
              <a:t>L’angolo</a:t>
            </a:r>
            <a:r>
              <a:rPr lang="en-US" altLang="it-IT" sz="2200" b="0" dirty="0">
                <a:latin typeface="Calibri" panose="020F0502020204030204" pitchFamily="34" charset="0"/>
              </a:rPr>
              <a:t> H-N-H di 107</a:t>
            </a:r>
            <a:r>
              <a:rPr lang="en-US" altLang="it-IT" sz="2200" b="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prossimo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all’angolo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teorico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tetraedrico</a:t>
            </a:r>
            <a:r>
              <a:rPr lang="en-US" altLang="it-IT" sz="2200" b="0" dirty="0">
                <a:latin typeface="Calibri" panose="020F0502020204030204" pitchFamily="34" charset="0"/>
              </a:rPr>
              <a:t> di 109.5</a:t>
            </a:r>
            <a:r>
              <a:rPr lang="en-US" altLang="it-IT" sz="2200" b="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en-US" altLang="it-IT" sz="2200" b="0" dirty="0">
                <a:latin typeface="Calibri" panose="020F0502020204030204" pitchFamily="34" charset="0"/>
              </a:rPr>
              <a:t>. La forma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riferimento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piramide</a:t>
            </a:r>
            <a:r>
              <a:rPr lang="en-US" altLang="it-IT" sz="22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trigonale</a:t>
            </a:r>
            <a:r>
              <a:rPr lang="en-US" altLang="it-IT" sz="22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43014" name="Picture 8">
            <a:extLst>
              <a:ext uri="{FF2B5EF4-FFF2-40B4-BE49-F238E27FC236}">
                <a16:creationId xmlns:a16="http://schemas.microsoft.com/office/drawing/2014/main" id="{3A889FEB-F939-1282-1637-4022AC0204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" t="8714" r="3162" b="4685"/>
          <a:stretch/>
        </p:blipFill>
        <p:spPr bwMode="auto">
          <a:xfrm>
            <a:off x="1291879" y="3842911"/>
            <a:ext cx="6551525" cy="2119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F4E9286-F320-A495-078F-CFEF77708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Una coppia elettronica solitaria viene considerata un “Gruppo”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numero diapositiva 3">
            <a:extLst>
              <a:ext uri="{FF2B5EF4-FFF2-40B4-BE49-F238E27FC236}">
                <a16:creationId xmlns:a16="http://schemas.microsoft.com/office/drawing/2014/main" id="{0C7F0B90-8564-0955-28CD-962F5B50D78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F2CA56-9C16-4629-B78C-FFC5E5FF887B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40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B40243D2-6859-7818-DC4B-D0D20C843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80645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b="0" dirty="0" err="1">
                <a:latin typeface="Calibri" panose="020F0502020204030204" pitchFamily="34" charset="0"/>
              </a:rPr>
              <a:t>Nell’acqua</a:t>
            </a:r>
            <a:r>
              <a:rPr lang="en-US" altLang="it-IT" sz="2200" b="0" dirty="0">
                <a:latin typeface="Calibri" panose="020F0502020204030204" pitchFamily="34" charset="0"/>
              </a:rPr>
              <a:t> (H</a:t>
            </a:r>
            <a:r>
              <a:rPr lang="en-US" altLang="it-IT" sz="2200" b="0" baseline="-25000" dirty="0">
                <a:latin typeface="Calibri" panose="020F0502020204030204" pitchFamily="34" charset="0"/>
              </a:rPr>
              <a:t>2</a:t>
            </a:r>
            <a:r>
              <a:rPr lang="en-US" altLang="it-IT" sz="2200" b="0" dirty="0">
                <a:latin typeface="Calibri" panose="020F0502020204030204" pitchFamily="34" charset="0"/>
              </a:rPr>
              <a:t>O),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dei</a:t>
            </a:r>
            <a:r>
              <a:rPr lang="en-US" altLang="it-IT" sz="2200" b="0" dirty="0">
                <a:latin typeface="Calibri" panose="020F0502020204030204" pitchFamily="34" charset="0"/>
              </a:rPr>
              <a:t> quattro </a:t>
            </a:r>
            <a:r>
              <a:rPr lang="en-US" altLang="it-IT" sz="2200" b="0" dirty="0" err="1">
                <a:latin typeface="Calibri" panose="020F0502020204030204" pitchFamily="34" charset="0"/>
              </a:rPr>
              <a:t>gruppi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legati</a:t>
            </a:r>
            <a:r>
              <a:rPr lang="en-US" altLang="it-IT" sz="2200" b="0" dirty="0">
                <a:latin typeface="Calibri" panose="020F0502020204030204" pitchFamily="34" charset="0"/>
              </a:rPr>
              <a:t> all’ O centrale </a:t>
            </a:r>
            <a:r>
              <a:rPr lang="en-US" altLang="it-IT" sz="2200" b="0" dirty="0" err="1">
                <a:latin typeface="Calibri" panose="020F0502020204030204" pitchFamily="34" charset="0"/>
              </a:rPr>
              <a:t>sono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solitarie</a:t>
            </a:r>
            <a:r>
              <a:rPr lang="en-US" altLang="it-IT" sz="2200" b="0" dirty="0">
                <a:latin typeface="Calibri" panose="020F0502020204030204" pitchFamily="34" charset="0"/>
              </a:rPr>
              <a:t>. I due H e le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oppie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libere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sono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direzionati</a:t>
            </a:r>
            <a:r>
              <a:rPr lang="en-US" altLang="it-IT" sz="2200" b="0" dirty="0">
                <a:latin typeface="Calibri" panose="020F0502020204030204" pitchFamily="34" charset="0"/>
              </a:rPr>
              <a:t> secondo </a:t>
            </a:r>
            <a:r>
              <a:rPr lang="en-US" altLang="it-IT" sz="2200" b="0" dirty="0" err="1">
                <a:latin typeface="Calibri" panose="020F0502020204030204" pitchFamily="34" charset="0"/>
              </a:rPr>
              <a:t>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vertici</a:t>
            </a:r>
            <a:r>
              <a:rPr lang="en-US" altLang="it-IT" sz="2200" b="0" dirty="0">
                <a:latin typeface="Calibri" panose="020F0502020204030204" pitchFamily="34" charset="0"/>
              </a:rPr>
              <a:t> di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tetraedro</a:t>
            </a:r>
            <a:r>
              <a:rPr lang="en-US" altLang="it-IT" sz="2200" b="0" dirty="0">
                <a:latin typeface="Calibri" panose="020F0502020204030204" pitchFamily="34" charset="0"/>
              </a:rPr>
              <a:t>. </a:t>
            </a:r>
            <a:r>
              <a:rPr lang="en-US" altLang="it-IT" sz="2200" b="0" dirty="0" err="1">
                <a:latin typeface="Calibri" panose="020F0502020204030204" pitchFamily="34" charset="0"/>
              </a:rPr>
              <a:t>L’angolo</a:t>
            </a:r>
            <a:r>
              <a:rPr lang="en-US" altLang="it-IT" sz="2200" b="0" dirty="0">
                <a:latin typeface="Calibri" panose="020F0502020204030204" pitchFamily="34" charset="0"/>
              </a:rPr>
              <a:t> H-O-H di 105</a:t>
            </a:r>
            <a:r>
              <a:rPr lang="en-US" altLang="it-IT" sz="2200" b="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prossimo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all’angolo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teorico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tetraedrico</a:t>
            </a:r>
            <a:r>
              <a:rPr lang="en-US" altLang="it-IT" sz="2200" b="0" dirty="0">
                <a:latin typeface="Calibri" panose="020F0502020204030204" pitchFamily="34" charset="0"/>
              </a:rPr>
              <a:t> di 109.5</a:t>
            </a:r>
            <a:r>
              <a:rPr lang="en-US" altLang="it-IT" sz="2200" b="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en-US" altLang="it-IT" sz="2200" b="0" dirty="0">
                <a:latin typeface="Calibri" panose="020F0502020204030204" pitchFamily="34" charset="0"/>
              </a:rPr>
              <a:t>. </a:t>
            </a:r>
            <a:r>
              <a:rPr lang="en-US" altLang="it-IT" sz="2200" b="0" dirty="0" err="1">
                <a:latin typeface="Calibri" panose="020F0502020204030204" pitchFamily="34" charset="0"/>
              </a:rPr>
              <a:t>L’acqua</a:t>
            </a:r>
            <a:r>
              <a:rPr lang="en-US" altLang="it-IT" sz="2200" b="0" dirty="0">
                <a:latin typeface="Calibri" panose="020F0502020204030204" pitchFamily="34" charset="0"/>
              </a:rPr>
              <a:t> ha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forma ad </a:t>
            </a:r>
            <a:r>
              <a:rPr lang="en-US" altLang="it-IT" sz="2200" b="0" dirty="0" err="1">
                <a:latin typeface="Calibri" panose="020F0502020204030204" pitchFamily="34" charset="0"/>
              </a:rPr>
              <a:t>angolo</a:t>
            </a:r>
            <a:r>
              <a:rPr lang="en-US" altLang="it-IT" sz="2200" b="0" dirty="0">
                <a:latin typeface="Calibri" panose="020F0502020204030204" pitchFamily="34" charset="0"/>
              </a:rPr>
              <a:t>, </a:t>
            </a:r>
            <a:r>
              <a:rPr lang="en-US" altLang="it-IT" sz="2200" b="0" dirty="0" err="1">
                <a:latin typeface="Calibri" panose="020F0502020204030204" pitchFamily="34" charset="0"/>
              </a:rPr>
              <a:t>perchè</a:t>
            </a:r>
            <a:r>
              <a:rPr lang="en-US" altLang="it-IT" sz="2200" b="0" dirty="0">
                <a:latin typeface="Calibri" panose="020F0502020204030204" pitchFamily="34" charset="0"/>
              </a:rPr>
              <a:t>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dei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gruppi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che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circondano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l’ossigeno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sono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solitarie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elettroni</a:t>
            </a:r>
            <a:endParaRPr lang="en-US" altLang="it-IT" sz="2200" b="0" dirty="0">
              <a:latin typeface="Calibri" panose="020F0502020204030204" pitchFamily="34" charset="0"/>
            </a:endParaRPr>
          </a:p>
        </p:txBody>
      </p:sp>
      <p:pic>
        <p:nvPicPr>
          <p:cNvPr id="44038" name="Picture 8">
            <a:extLst>
              <a:ext uri="{FF2B5EF4-FFF2-40B4-BE49-F238E27FC236}">
                <a16:creationId xmlns:a16="http://schemas.microsoft.com/office/drawing/2014/main" id="{A8F09C8E-A55A-4326-80B6-911A8A3B66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r="1011" b="3611"/>
          <a:stretch/>
        </p:blipFill>
        <p:spPr bwMode="auto">
          <a:xfrm>
            <a:off x="1080237" y="4243348"/>
            <a:ext cx="6983526" cy="209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ABCA7ADD-04F9-70C3-256D-862ADEA95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Una coppia elettronica solitaria viene considerata un “Gruppo”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egnaposto numero diapositiva 3">
            <a:extLst>
              <a:ext uri="{FF2B5EF4-FFF2-40B4-BE49-F238E27FC236}">
                <a16:creationId xmlns:a16="http://schemas.microsoft.com/office/drawing/2014/main" id="{E2C7F175-2E71-89F7-3232-125A11A3140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AF7C0C8-BD88-42C9-AE9B-675CB611A145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41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45060" name="Picture 3" descr="54 water">
            <a:extLst>
              <a:ext uri="{FF2B5EF4-FFF2-40B4-BE49-F238E27FC236}">
                <a16:creationId xmlns:a16="http://schemas.microsoft.com/office/drawing/2014/main" id="{2AC85271-8632-9048-43CA-13276EAAA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98"/>
          <a:stretch>
            <a:fillRect/>
          </a:stretch>
        </p:blipFill>
        <p:spPr bwMode="auto">
          <a:xfrm>
            <a:off x="765175" y="4186238"/>
            <a:ext cx="9906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 descr="53 ammonia">
            <a:extLst>
              <a:ext uri="{FF2B5EF4-FFF2-40B4-BE49-F238E27FC236}">
                <a16:creationId xmlns:a16="http://schemas.microsoft.com/office/drawing/2014/main" id="{B16F9DFB-B05C-7246-0D62-73E086017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5"/>
          <a:stretch>
            <a:fillRect/>
          </a:stretch>
        </p:blipFill>
        <p:spPr bwMode="auto">
          <a:xfrm>
            <a:off x="727075" y="2572379"/>
            <a:ext cx="10668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6" descr="50 drawing 3d structures on paper">
            <a:extLst>
              <a:ext uri="{FF2B5EF4-FFF2-40B4-BE49-F238E27FC236}">
                <a16:creationId xmlns:a16="http://schemas.microsoft.com/office/drawing/2014/main" id="{67B99E7C-CB94-73B6-B2AD-257B24F50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4" t="25441" r="8603" b="19435"/>
          <a:stretch>
            <a:fillRect/>
          </a:stretch>
        </p:blipFill>
        <p:spPr bwMode="auto">
          <a:xfrm>
            <a:off x="727075" y="1201738"/>
            <a:ext cx="10556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Text Box 8">
            <a:extLst>
              <a:ext uri="{FF2B5EF4-FFF2-40B4-BE49-F238E27FC236}">
                <a16:creationId xmlns:a16="http://schemas.microsoft.com/office/drawing/2014/main" id="{CDBCB547-8E61-677C-616D-B3342D88F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775" y="1551880"/>
            <a:ext cx="19332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dirty="0" err="1">
                <a:latin typeface="Calibri" panose="020F0502020204030204" pitchFamily="34" charset="0"/>
              </a:rPr>
              <a:t>Metano</a:t>
            </a:r>
            <a:r>
              <a:rPr lang="en-US" altLang="it-IT" dirty="0">
                <a:latin typeface="Calibri" panose="020F0502020204030204" pitchFamily="34" charset="0"/>
              </a:rPr>
              <a:t> (CH</a:t>
            </a:r>
            <a:r>
              <a:rPr lang="en-US" altLang="it-IT" baseline="-25000" dirty="0">
                <a:latin typeface="Calibri" panose="020F0502020204030204" pitchFamily="34" charset="0"/>
              </a:rPr>
              <a:t>4</a:t>
            </a:r>
            <a:r>
              <a:rPr lang="en-US" altLang="it-IT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5064" name="Text Box 9">
            <a:extLst>
              <a:ext uri="{FF2B5EF4-FFF2-40B4-BE49-F238E27FC236}">
                <a16:creationId xmlns:a16="http://schemas.microsoft.com/office/drawing/2014/main" id="{9A5426CE-6DAE-C642-0C59-BF8EA511A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3266959"/>
            <a:ext cx="24847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dirty="0" err="1">
                <a:latin typeface="Calibri" panose="020F0502020204030204" pitchFamily="34" charset="0"/>
              </a:rPr>
              <a:t>Ammoniaca</a:t>
            </a:r>
            <a:r>
              <a:rPr lang="en-US" altLang="it-IT" dirty="0">
                <a:latin typeface="Calibri" panose="020F0502020204030204" pitchFamily="34" charset="0"/>
              </a:rPr>
              <a:t> (NH</a:t>
            </a:r>
            <a:r>
              <a:rPr lang="en-US" altLang="it-IT" baseline="-25000" dirty="0">
                <a:latin typeface="Calibri" panose="020F0502020204030204" pitchFamily="34" charset="0"/>
              </a:rPr>
              <a:t>3</a:t>
            </a:r>
            <a:r>
              <a:rPr lang="en-US" altLang="it-IT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5065" name="Text Box 10">
            <a:extLst>
              <a:ext uri="{FF2B5EF4-FFF2-40B4-BE49-F238E27FC236}">
                <a16:creationId xmlns:a16="http://schemas.microsoft.com/office/drawing/2014/main" id="{33F0261F-EBB7-5C46-C206-C9113DA3E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775" y="4982038"/>
            <a:ext cx="17956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dirty="0" err="1">
                <a:latin typeface="Calibri" panose="020F0502020204030204" pitchFamily="34" charset="0"/>
              </a:rPr>
              <a:t>Acqua</a:t>
            </a:r>
            <a:r>
              <a:rPr lang="en-US" altLang="it-IT" dirty="0">
                <a:latin typeface="Calibri" panose="020F0502020204030204" pitchFamily="34" charset="0"/>
              </a:rPr>
              <a:t> (H</a:t>
            </a:r>
            <a:r>
              <a:rPr lang="en-US" altLang="it-IT" baseline="-25000" dirty="0">
                <a:latin typeface="Calibri" panose="020F0502020204030204" pitchFamily="34" charset="0"/>
              </a:rPr>
              <a:t>2</a:t>
            </a:r>
            <a:r>
              <a:rPr lang="en-US" altLang="it-IT" dirty="0">
                <a:latin typeface="Calibri" panose="020F0502020204030204" pitchFamily="34" charset="0"/>
              </a:rPr>
              <a:t>O)</a:t>
            </a:r>
          </a:p>
        </p:txBody>
      </p:sp>
      <p:sp>
        <p:nvSpPr>
          <p:cNvPr id="45066" name="Text Box 11">
            <a:extLst>
              <a:ext uri="{FF2B5EF4-FFF2-40B4-BE49-F238E27FC236}">
                <a16:creationId xmlns:a16="http://schemas.microsoft.com/office/drawing/2014/main" id="{8C0D6624-7049-6022-09C2-AFD42C85B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66842"/>
            <a:ext cx="33115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In </a:t>
            </a:r>
            <a:r>
              <a:rPr lang="en-US" altLang="it-IT" b="0" dirty="0" err="1">
                <a:latin typeface="Calibri" panose="020F0502020204030204" pitchFamily="34" charset="0"/>
              </a:rPr>
              <a:t>entrambe</a:t>
            </a:r>
            <a:r>
              <a:rPr lang="en-US" altLang="it-IT" b="0" dirty="0">
                <a:latin typeface="Calibri" panose="020F0502020204030204" pitchFamily="34" charset="0"/>
              </a:rPr>
              <a:t> le </a:t>
            </a:r>
            <a:r>
              <a:rPr lang="en-US" altLang="it-IT" b="0" dirty="0" err="1">
                <a:latin typeface="Calibri" panose="020F0502020204030204" pitchFamily="34" charset="0"/>
              </a:rPr>
              <a:t>molecole</a:t>
            </a:r>
            <a:r>
              <a:rPr lang="en-US" altLang="it-IT" b="0" dirty="0">
                <a:latin typeface="Calibri" panose="020F0502020204030204" pitchFamily="34" charset="0"/>
              </a:rPr>
              <a:t> NH</a:t>
            </a:r>
            <a:r>
              <a:rPr lang="en-US" altLang="it-IT" b="0" baseline="-25000" dirty="0">
                <a:latin typeface="Calibri" panose="020F0502020204030204" pitchFamily="34" charset="0"/>
              </a:rPr>
              <a:t>3</a:t>
            </a:r>
            <a:r>
              <a:rPr lang="en-US" altLang="it-IT" b="0" dirty="0">
                <a:latin typeface="Calibri" panose="020F0502020204030204" pitchFamily="34" charset="0"/>
              </a:rPr>
              <a:t> e H</a:t>
            </a:r>
            <a:r>
              <a:rPr lang="en-US" altLang="it-IT" b="0" baseline="-25000" dirty="0">
                <a:latin typeface="Calibri" panose="020F0502020204030204" pitchFamily="34" charset="0"/>
              </a:rPr>
              <a:t>2</a:t>
            </a:r>
            <a:r>
              <a:rPr lang="en-US" altLang="it-IT" b="0" dirty="0">
                <a:latin typeface="Calibri" panose="020F0502020204030204" pitchFamily="34" charset="0"/>
              </a:rPr>
              <a:t>O, </a:t>
            </a:r>
            <a:r>
              <a:rPr lang="en-US" altLang="it-IT" b="0" dirty="0" err="1">
                <a:latin typeface="Calibri" panose="020F0502020204030204" pitchFamily="34" charset="0"/>
              </a:rPr>
              <a:t>l’angolo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è di poco </a:t>
            </a:r>
            <a:r>
              <a:rPr lang="en-US" altLang="it-IT" b="0" dirty="0" err="1">
                <a:latin typeface="Calibri" panose="020F0502020204030204" pitchFamily="34" charset="0"/>
              </a:rPr>
              <a:t>inferiore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all’angolo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teorico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tetraedrico</a:t>
            </a:r>
            <a:r>
              <a:rPr lang="en-US" altLang="it-IT" b="0" dirty="0">
                <a:latin typeface="Calibri" panose="020F0502020204030204" pitchFamily="34" charset="0"/>
              </a:rPr>
              <a:t> a causa </a:t>
            </a:r>
            <a:r>
              <a:rPr lang="en-US" altLang="it-IT" b="0" dirty="0" err="1">
                <a:latin typeface="Calibri" panose="020F0502020204030204" pitchFamily="34" charset="0"/>
              </a:rPr>
              <a:t>della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repulsione</a:t>
            </a:r>
            <a:r>
              <a:rPr lang="en-US" altLang="it-IT" b="0" dirty="0">
                <a:latin typeface="Calibri" panose="020F0502020204030204" pitchFamily="34" charset="0"/>
              </a:rPr>
              <a:t> delle </a:t>
            </a:r>
            <a:r>
              <a:rPr lang="en-US" altLang="it-IT" b="0" dirty="0" err="1">
                <a:latin typeface="Calibri" panose="020F0502020204030204" pitchFamily="34" charset="0"/>
              </a:rPr>
              <a:t>coppie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solitarie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. </a:t>
            </a:r>
            <a:r>
              <a:rPr lang="en-US" altLang="it-IT" b="0" dirty="0" err="1">
                <a:latin typeface="Calibri" panose="020F0502020204030204" pitchFamily="34" charset="0"/>
              </a:rPr>
              <a:t>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atomi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legati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quindi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compressi</a:t>
            </a:r>
            <a:r>
              <a:rPr lang="en-US" altLang="it-IT" b="0" dirty="0">
                <a:latin typeface="Calibri" panose="020F0502020204030204" pitchFamily="34" charset="0"/>
              </a:rPr>
              <a:t> in uno </a:t>
            </a:r>
            <a:r>
              <a:rPr lang="en-US" altLang="it-IT" b="0" dirty="0" err="1">
                <a:latin typeface="Calibri" panose="020F0502020204030204" pitchFamily="34" charset="0"/>
              </a:rPr>
              <a:t>spazio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minore</a:t>
            </a:r>
            <a:r>
              <a:rPr lang="en-US" altLang="it-IT" b="0" dirty="0">
                <a:latin typeface="Calibri" panose="020F0502020204030204" pitchFamily="34" charset="0"/>
              </a:rPr>
              <a:t> con un </a:t>
            </a:r>
            <a:r>
              <a:rPr lang="en-US" altLang="it-IT" b="0" dirty="0" err="1">
                <a:latin typeface="Calibri" panose="020F0502020204030204" pitchFamily="34" charset="0"/>
              </a:rPr>
              <a:t>angolo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latin typeface="Calibri" panose="020F0502020204030204" pitchFamily="34" charset="0"/>
              </a:rPr>
              <a:t> piccolo.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numero diapositiva 3">
            <a:extLst>
              <a:ext uri="{FF2B5EF4-FFF2-40B4-BE49-F238E27FC236}">
                <a16:creationId xmlns:a16="http://schemas.microsoft.com/office/drawing/2014/main" id="{6A01D678-79E6-58C0-DDD8-317B1F0D910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F40D88C-A7A7-4C84-B5C0-4956AD9626A6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46085" name="Picture 8">
            <a:extLst>
              <a:ext uri="{FF2B5EF4-FFF2-40B4-BE49-F238E27FC236}">
                <a16:creationId xmlns:a16="http://schemas.microsoft.com/office/drawing/2014/main" id="{96B0DE48-39E0-261B-0E51-CD9D648065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21" b="50000"/>
          <a:stretch/>
        </p:blipFill>
        <p:spPr bwMode="auto">
          <a:xfrm>
            <a:off x="548712" y="1773238"/>
            <a:ext cx="1836000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A0887331-DE74-853B-C412-726CC78DF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Predire la geometria sulla base del numero dei gruppi attorno all’atomo centrale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06EC0F01-322B-FCA4-02E4-AA14838258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1" t="8609"/>
          <a:stretch/>
        </p:blipFill>
        <p:spPr bwMode="auto">
          <a:xfrm>
            <a:off x="1207072" y="2699231"/>
            <a:ext cx="6729855" cy="145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numero diapositiva 3">
            <a:extLst>
              <a:ext uri="{FF2B5EF4-FFF2-40B4-BE49-F238E27FC236}">
                <a16:creationId xmlns:a16="http://schemas.microsoft.com/office/drawing/2014/main" id="{D42FAE16-5C34-9C66-EF76-EF43E7DC155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192888E-3704-462B-90CA-0E08C96B5D84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47108" name="Text Box 4">
            <a:extLst>
              <a:ext uri="{FF2B5EF4-FFF2-40B4-BE49-F238E27FC236}">
                <a16:creationId xmlns:a16="http://schemas.microsoft.com/office/drawing/2014/main" id="{9670F531-9809-4D2B-F3E5-1DA97446A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806450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b="0" dirty="0">
                <a:latin typeface="Calibri" panose="020F0502020204030204" pitchFamily="34" charset="0"/>
              </a:rPr>
              <a:t>Tutti </a:t>
            </a: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vengono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disegnati</a:t>
            </a:r>
            <a:r>
              <a:rPr lang="en-US" altLang="it-IT" sz="1800" b="0" dirty="0">
                <a:latin typeface="Calibri" panose="020F0502020204030204" pitchFamily="34" charset="0"/>
              </a:rPr>
              <a:t>, ma le </a:t>
            </a:r>
            <a:r>
              <a:rPr lang="en-US" altLang="it-IT" sz="1800" b="0" dirty="0" err="1">
                <a:latin typeface="Calibri" panose="020F0502020204030204" pitchFamily="34" charset="0"/>
              </a:rPr>
              <a:t>linee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1800" b="0" dirty="0">
                <a:latin typeface="Calibri" panose="020F0502020204030204" pitchFamily="34" charset="0"/>
              </a:rPr>
              <a:t> a due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vengono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generalmente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omesse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vengono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solitamente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disegnati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vicini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atomi</a:t>
            </a:r>
            <a:r>
              <a:rPr lang="en-US" altLang="it-IT" sz="1800" b="0" dirty="0">
                <a:latin typeface="Calibri" panose="020F0502020204030204" pitchFamily="34" charset="0"/>
              </a:rPr>
              <a:t> ai </a:t>
            </a:r>
            <a:r>
              <a:rPr lang="en-US" altLang="it-IT" sz="1800" b="0" dirty="0" err="1">
                <a:latin typeface="Calibri" panose="020F0502020204030204" pitchFamily="34" charset="0"/>
              </a:rPr>
              <a:t>quali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legati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b="0" dirty="0">
                <a:latin typeface="Calibri" panose="020F0502020204030204" pitchFamily="34" charset="0"/>
              </a:rPr>
              <a:t>Le </a:t>
            </a:r>
            <a:r>
              <a:rPr lang="en-US" altLang="it-IT" sz="1800" b="0" dirty="0" err="1">
                <a:latin typeface="Calibri" panose="020F0502020204030204" pitchFamily="34" charset="0"/>
              </a:rPr>
              <a:t>parentesi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usate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intorno</a:t>
            </a:r>
            <a:r>
              <a:rPr lang="en-US" altLang="it-IT" sz="1800" b="0" dirty="0">
                <a:latin typeface="Calibri" panose="020F0502020204030204" pitchFamily="34" charset="0"/>
              </a:rPr>
              <a:t> a </a:t>
            </a:r>
            <a:r>
              <a:rPr lang="en-US" altLang="it-IT" sz="1800" b="0" dirty="0" err="1">
                <a:latin typeface="Calibri" panose="020F0502020204030204" pitchFamily="34" charset="0"/>
              </a:rPr>
              <a:t>gruppi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uguali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legati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allo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stesso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atomo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b="0" dirty="0">
                <a:latin typeface="Calibri" panose="020F0502020204030204" pitchFamily="34" charset="0"/>
              </a:rPr>
              <a:t>Le </a:t>
            </a:r>
            <a:r>
              <a:rPr lang="en-US" altLang="it-IT" sz="1800" b="0" dirty="0" err="1">
                <a:latin typeface="Calibri" panose="020F0502020204030204" pitchFamily="34" charset="0"/>
              </a:rPr>
              <a:t>coppie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elettroniche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solitarie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vengono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omesse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47110" name="Picture 8">
            <a:extLst>
              <a:ext uri="{FF2B5EF4-FFF2-40B4-BE49-F238E27FC236}">
                <a16:creationId xmlns:a16="http://schemas.microsoft.com/office/drawing/2014/main" id="{1FF7066A-BEEA-D39C-85BB-A56DCB8DC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2" y="3462040"/>
            <a:ext cx="632777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1" name="Picture 9">
            <a:extLst>
              <a:ext uri="{FF2B5EF4-FFF2-40B4-BE49-F238E27FC236}">
                <a16:creationId xmlns:a16="http://schemas.microsoft.com/office/drawing/2014/main" id="{981E2A9B-7B37-E048-90C3-F64E3FB67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206" y="4781550"/>
            <a:ext cx="3303588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623445D-0EC8-707C-7B35-79EF11C25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Disegnare le molecole organiche-Strutture condensate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numero diapositiva 3">
            <a:extLst>
              <a:ext uri="{FF2B5EF4-FFF2-40B4-BE49-F238E27FC236}">
                <a16:creationId xmlns:a16="http://schemas.microsoft.com/office/drawing/2014/main" id="{3F815F9F-D559-D1BD-9030-C8FD2E2C1D8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1108686-C9D1-43CC-A1A0-9BE636D0C53A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48132" name="Picture 6">
            <a:extLst>
              <a:ext uri="{FF2B5EF4-FFF2-40B4-BE49-F238E27FC236}">
                <a16:creationId xmlns:a16="http://schemas.microsoft.com/office/drawing/2014/main" id="{17105A81-6807-0BC5-87BC-20E20E085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214" y="1048048"/>
            <a:ext cx="6623051" cy="537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73C8ABAC-0480-5CB9-E0D0-947A4CCCE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Esempi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condensate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egnaposto numero diapositiva 3">
            <a:extLst>
              <a:ext uri="{FF2B5EF4-FFF2-40B4-BE49-F238E27FC236}">
                <a16:creationId xmlns:a16="http://schemas.microsoft.com/office/drawing/2014/main" id="{53A37C69-6F48-DEB6-18BB-6D8016B1572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5824000-1274-43B9-93C8-E419281D258C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49156" name="Picture 6">
            <a:extLst>
              <a:ext uri="{FF2B5EF4-FFF2-40B4-BE49-F238E27FC236}">
                <a16:creationId xmlns:a16="http://schemas.microsoft.com/office/drawing/2014/main" id="{7A131F1D-DC73-A32D-3182-1303057771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" r="1674"/>
          <a:stretch/>
        </p:blipFill>
        <p:spPr bwMode="auto">
          <a:xfrm>
            <a:off x="2196000" y="1426310"/>
            <a:ext cx="4752000" cy="4951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DF38480C-9F71-685C-8AB4-C1CFF114B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Esempi di strutture condensate contenenti un doppio legame C-O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numero diapositiva 3">
            <a:extLst>
              <a:ext uri="{FF2B5EF4-FFF2-40B4-BE49-F238E27FC236}">
                <a16:creationId xmlns:a16="http://schemas.microsoft.com/office/drawing/2014/main" id="{01E2C30B-4FC7-757A-C4A6-B84084E00ED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0883F35-9F06-49C2-A758-864772335C21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CFA4ED95-D4BC-21BF-5A1B-3CA3C4177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81379"/>
            <a:ext cx="80645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Assumere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ci </a:t>
            </a:r>
            <a:r>
              <a:rPr lang="en-US" altLang="it-IT" sz="2000" b="0" dirty="0" err="1">
                <a:latin typeface="Calibri" panose="020F0502020204030204" pitchFamily="34" charset="0"/>
              </a:rPr>
              <a:t>sia</a:t>
            </a:r>
            <a:r>
              <a:rPr lang="en-US" altLang="it-IT" sz="2000" b="0" dirty="0">
                <a:latin typeface="Calibri" panose="020F0502020204030204" pitchFamily="34" charset="0"/>
              </a:rPr>
              <a:t>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000" b="0" dirty="0">
                <a:latin typeface="Calibri" panose="020F0502020204030204" pitchFamily="34" charset="0"/>
              </a:rPr>
              <a:t> in </a:t>
            </a:r>
            <a:r>
              <a:rPr lang="en-US" altLang="it-IT" sz="2000" b="0" dirty="0" err="1">
                <a:latin typeface="Calibri" panose="020F0502020204030204" pitchFamily="34" charset="0"/>
              </a:rPr>
              <a:t>corrispondenza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ogni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giunzione</a:t>
            </a:r>
            <a:r>
              <a:rPr lang="en-US" altLang="it-IT" sz="2000" b="0" dirty="0">
                <a:latin typeface="Calibri" panose="020F0502020204030204" pitchFamily="34" charset="0"/>
              </a:rPr>
              <a:t> di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segmenti</a:t>
            </a:r>
            <a:r>
              <a:rPr lang="en-US" altLang="it-IT" sz="2000" b="0" dirty="0">
                <a:latin typeface="Calibri" panose="020F0502020204030204" pitchFamily="34" charset="0"/>
              </a:rPr>
              <a:t> o </a:t>
            </a:r>
            <a:r>
              <a:rPr lang="en-US" altLang="it-IT" sz="2000" b="0" dirty="0" err="1">
                <a:latin typeface="Calibri" panose="020F0502020204030204" pitchFamily="34" charset="0"/>
              </a:rPr>
              <a:t>all’estremità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ogni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segmento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Assumere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intorno</a:t>
            </a:r>
            <a:r>
              <a:rPr lang="en-US" altLang="it-IT" sz="2000" b="0" dirty="0">
                <a:latin typeface="Calibri" panose="020F0502020204030204" pitchFamily="34" charset="0"/>
              </a:rPr>
              <a:t> ad </a:t>
            </a:r>
            <a:r>
              <a:rPr lang="en-US" altLang="it-IT" sz="2000" b="0" dirty="0" err="1">
                <a:latin typeface="Calibri" panose="020F0502020204030204" pitchFamily="34" charset="0"/>
              </a:rPr>
              <a:t>ogni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000" b="0" dirty="0">
                <a:latin typeface="Calibri" panose="020F0502020204030204" pitchFamily="34" charset="0"/>
              </a:rPr>
              <a:t> ci </a:t>
            </a:r>
            <a:r>
              <a:rPr lang="en-US" altLang="it-IT" sz="2000" b="0" dirty="0" err="1">
                <a:latin typeface="Calibri" panose="020F0502020204030204" pitchFamily="34" charset="0"/>
              </a:rPr>
              <a:t>siano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abbastanza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idrogeni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renderlo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tetravalente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Inserire</a:t>
            </a:r>
            <a:r>
              <a:rPr lang="en-US" altLang="it-IT" sz="2000" b="0" dirty="0">
                <a:latin typeface="Calibri" panose="020F0502020204030204" pitchFamily="34" charset="0"/>
              </a:rPr>
              <a:t> tutti </a:t>
            </a:r>
            <a:r>
              <a:rPr lang="en-US" altLang="it-IT" sz="2000" b="0" dirty="0" err="1">
                <a:latin typeface="Calibri" panose="020F0502020204030204" pitchFamily="34" charset="0"/>
              </a:rPr>
              <a:t>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eteroatomi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>
                <a:latin typeface="Calibri" panose="020F0502020204030204" pitchFamily="34" charset="0"/>
              </a:rPr>
              <a:t>e </a:t>
            </a:r>
            <a:r>
              <a:rPr lang="en-US" altLang="it-IT" sz="2000" b="0" dirty="0" err="1">
                <a:latin typeface="Calibri" panose="020F0502020204030204" pitchFamily="34" charset="0"/>
              </a:rPr>
              <a:t>gli</a:t>
            </a:r>
            <a:r>
              <a:rPr lang="en-US" altLang="it-IT" sz="2000" b="0" dirty="0">
                <a:latin typeface="Calibri" panose="020F0502020204030204" pitchFamily="34" charset="0"/>
              </a:rPr>
              <a:t> H ad </a:t>
            </a:r>
            <a:r>
              <a:rPr lang="en-US" altLang="it-IT" sz="2000" b="0" dirty="0" err="1">
                <a:latin typeface="Calibri" panose="020F0502020204030204" pitchFamily="34" charset="0"/>
              </a:rPr>
              <a:t>essi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direttamente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legati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0182" name="Picture 8">
            <a:extLst>
              <a:ext uri="{FF2B5EF4-FFF2-40B4-BE49-F238E27FC236}">
                <a16:creationId xmlns:a16="http://schemas.microsoft.com/office/drawing/2014/main" id="{AB137BD1-BDA1-51FD-7C08-7DC30BAA4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493" y="3645000"/>
            <a:ext cx="6831013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7979624B-612C-95C7-4FC7-D85AB4B22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segmentate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egnaposto numero diapositiva 3">
            <a:extLst>
              <a:ext uri="{FF2B5EF4-FFF2-40B4-BE49-F238E27FC236}">
                <a16:creationId xmlns:a16="http://schemas.microsoft.com/office/drawing/2014/main" id="{BAAF4734-B5D8-D1FA-A803-F2F44AC2F60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9A36C59-815A-4872-A2A9-8FC7E114B68B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51205" name="Picture 7">
            <a:extLst>
              <a:ext uri="{FF2B5EF4-FFF2-40B4-BE49-F238E27FC236}">
                <a16:creationId xmlns:a16="http://schemas.microsoft.com/office/drawing/2014/main" id="{5EF75710-07F4-BDA2-5493-7D50F5304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t="2903" r="1842" b="2916"/>
          <a:stretch/>
        </p:blipFill>
        <p:spPr bwMode="auto">
          <a:xfrm>
            <a:off x="791875" y="1773238"/>
            <a:ext cx="7560250" cy="467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A2078634-3620-0145-5D08-7AC493692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Esempi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strutture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segmentate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numero diapositiva 3">
            <a:extLst>
              <a:ext uri="{FF2B5EF4-FFF2-40B4-BE49-F238E27FC236}">
                <a16:creationId xmlns:a16="http://schemas.microsoft.com/office/drawing/2014/main" id="{52FC877C-C2D9-5FE4-D4BB-8A3D037C6C8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D03C790-BC47-4578-9746-48131A850D32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3E021597-382E-75EB-F433-6611F61A1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 b="0" dirty="0">
                <a:latin typeface="Calibri" panose="020F0502020204030204" pitchFamily="34" charset="0"/>
              </a:rPr>
              <a:t>Una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su</a:t>
            </a:r>
            <a:r>
              <a:rPr lang="en-US" altLang="it-IT" sz="2200" b="0" dirty="0">
                <a:latin typeface="Calibri" panose="020F0502020204030204" pitchFamily="34" charset="0"/>
              </a:rPr>
              <a:t>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prende</a:t>
            </a:r>
            <a:r>
              <a:rPr lang="en-US" altLang="it-IT" sz="2200" b="0" dirty="0">
                <a:latin typeface="Calibri" panose="020F0502020204030204" pitchFamily="34" charset="0"/>
              </a:rPr>
              <a:t> il </a:t>
            </a:r>
            <a:r>
              <a:rPr lang="en-US" altLang="it-IT" sz="2200" b="0" dirty="0" err="1">
                <a:latin typeface="Calibri" panose="020F0502020204030204" pitchFamily="34" charset="0"/>
              </a:rPr>
              <a:t>posto</a:t>
            </a:r>
            <a:r>
              <a:rPr lang="en-US" altLang="it-IT" sz="2200" b="0" dirty="0">
                <a:latin typeface="Calibri" panose="020F0502020204030204" pitchFamily="34" charset="0"/>
              </a:rPr>
              <a:t> di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idrogeno</a:t>
            </a:r>
            <a:r>
              <a:rPr lang="en-US" altLang="it-IT" sz="22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 b="0" dirty="0">
                <a:latin typeface="Calibri" panose="020F0502020204030204" pitchFamily="34" charset="0"/>
              </a:rPr>
              <a:t>La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determina</a:t>
            </a:r>
            <a:r>
              <a:rPr lang="en-US" altLang="it-IT" sz="2200" b="0" dirty="0">
                <a:latin typeface="Calibri" panose="020F0502020204030204" pitchFamily="34" charset="0"/>
              </a:rPr>
              <a:t> il </a:t>
            </a:r>
            <a:r>
              <a:rPr lang="en-US" altLang="it-IT" sz="2200" b="0" dirty="0" err="1">
                <a:latin typeface="Calibri" panose="020F0502020204030204" pitchFamily="34" charset="0"/>
              </a:rPr>
              <a:t>numero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solitarie</a:t>
            </a:r>
            <a:r>
              <a:rPr lang="en-US" altLang="it-IT" sz="2200" b="0" dirty="0">
                <a:latin typeface="Calibri" panose="020F0502020204030204" pitchFamily="34" charset="0"/>
              </a:rPr>
              <a:t>.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200" b="0" dirty="0">
                <a:latin typeface="Calibri" panose="020F0502020204030204" pitchFamily="34" charset="0"/>
              </a:rPr>
              <a:t> con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negativa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hanno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coppia</a:t>
            </a:r>
            <a:r>
              <a:rPr lang="en-US" altLang="it-IT" sz="2200" b="0" dirty="0">
                <a:latin typeface="Calibri" panose="020F0502020204030204" pitchFamily="34" charset="0"/>
              </a:rPr>
              <a:t> solitaria e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200" b="0" dirty="0">
                <a:latin typeface="Calibri" panose="020F0502020204030204" pitchFamily="34" charset="0"/>
              </a:rPr>
              <a:t> con </a:t>
            </a:r>
            <a:r>
              <a:rPr lang="en-US" altLang="it-IT" sz="2200" b="0" dirty="0" err="1">
                <a:latin typeface="Calibri" panose="020F0502020204030204" pitchFamily="34" charset="0"/>
              </a:rPr>
              <a:t>una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carica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positiva</a:t>
            </a:r>
            <a:r>
              <a:rPr lang="en-US" altLang="it-IT" sz="2200" b="0" dirty="0">
                <a:latin typeface="Calibri" panose="020F0502020204030204" pitchFamily="34" charset="0"/>
              </a:rPr>
              <a:t> non ne </a:t>
            </a:r>
            <a:r>
              <a:rPr lang="en-US" altLang="it-IT" sz="2200" b="0" dirty="0" err="1">
                <a:latin typeface="Calibri" panose="020F0502020204030204" pitchFamily="34" charset="0"/>
              </a:rPr>
              <a:t>hanno</a:t>
            </a:r>
            <a:r>
              <a:rPr lang="en-US" altLang="it-IT" sz="2200" b="0" dirty="0">
                <a:latin typeface="Calibri" panose="020F0502020204030204" pitchFamily="34" charset="0"/>
              </a:rPr>
              <a:t> alcuna.</a:t>
            </a:r>
          </a:p>
        </p:txBody>
      </p:sp>
      <p:pic>
        <p:nvPicPr>
          <p:cNvPr id="52230" name="Picture 8">
            <a:extLst>
              <a:ext uri="{FF2B5EF4-FFF2-40B4-BE49-F238E27FC236}">
                <a16:creationId xmlns:a16="http://schemas.microsoft.com/office/drawing/2014/main" id="{328FF70F-62DC-808A-3628-D52002767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00" y="3561815"/>
            <a:ext cx="5904000" cy="281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9C3F4B7E-DB91-5D44-992A-601DEA3BD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Ricordare quanto segue sull’interpretazione delle strutture segmentate…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numero diapositiva 3">
            <a:extLst>
              <a:ext uri="{FF2B5EF4-FFF2-40B4-BE49-F238E27FC236}">
                <a16:creationId xmlns:a16="http://schemas.microsoft.com/office/drawing/2014/main" id="{843347F5-7A95-388B-B50C-D3D19AAB602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A489F58-E11B-4DFE-B4C3-23817D6967A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49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3252" name="Text Box 3">
            <a:extLst>
              <a:ext uri="{FF2B5EF4-FFF2-40B4-BE49-F238E27FC236}">
                <a16:creationId xmlns:a16="http://schemas.microsoft.com/office/drawing/2014/main" id="{209F2F4D-06A1-A955-FF2B-94BE2D84F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1773238"/>
            <a:ext cx="806425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b="0" dirty="0" err="1">
                <a:latin typeface="Calibri" panose="020F0502020204030204" pitchFamily="34" charset="0"/>
              </a:rPr>
              <a:t>Quando</a:t>
            </a:r>
            <a:r>
              <a:rPr lang="en-US" altLang="it-IT" b="0" dirty="0">
                <a:latin typeface="Calibri" panose="020F0502020204030204" pitchFamily="34" charset="0"/>
              </a:rPr>
              <a:t> un </a:t>
            </a:r>
            <a:r>
              <a:rPr lang="en-US" altLang="it-IT" b="0" dirty="0" err="1">
                <a:latin typeface="Calibri" panose="020F0502020204030204" pitchFamily="34" charset="0"/>
              </a:rPr>
              <a:t>orbitale</a:t>
            </a:r>
            <a:r>
              <a:rPr lang="en-US" altLang="it-IT" b="0" dirty="0">
                <a:latin typeface="Calibri" panose="020F0502020204030204" pitchFamily="34" charset="0"/>
              </a:rPr>
              <a:t> 1</a:t>
            </a:r>
            <a:r>
              <a:rPr lang="en-US" altLang="it-IT" b="0" i="1" dirty="0">
                <a:latin typeface="Calibri" panose="020F0502020204030204" pitchFamily="34" charset="0"/>
              </a:rPr>
              <a:t>s </a:t>
            </a:r>
            <a:r>
              <a:rPr lang="en-US" altLang="it-IT" b="0" dirty="0">
                <a:latin typeface="Calibri" panose="020F0502020204030204" pitchFamily="34" charset="0"/>
              </a:rPr>
              <a:t>di un </a:t>
            </a: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idrogeno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sovrappone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all’orbitale</a:t>
            </a:r>
            <a:r>
              <a:rPr lang="en-US" altLang="it-IT" b="0" dirty="0">
                <a:latin typeface="Calibri" panose="020F0502020204030204" pitchFamily="34" charset="0"/>
              </a:rPr>
              <a:t> 1</a:t>
            </a:r>
            <a:r>
              <a:rPr lang="en-US" altLang="it-IT" b="0" i="1" dirty="0">
                <a:latin typeface="Calibri" panose="020F0502020204030204" pitchFamily="34" charset="0"/>
              </a:rPr>
              <a:t>s</a:t>
            </a:r>
            <a:r>
              <a:rPr lang="en-US" altLang="it-IT" b="0" dirty="0">
                <a:latin typeface="Calibri" panose="020F0502020204030204" pitchFamily="34" charset="0"/>
              </a:rPr>
              <a:t> di un </a:t>
            </a:r>
            <a:r>
              <a:rPr lang="en-US" altLang="it-IT" b="0" dirty="0" err="1">
                <a:latin typeface="Calibri" panose="020F0502020204030204" pitchFamily="34" charset="0"/>
              </a:rPr>
              <a:t>altro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idrogeno</a:t>
            </a:r>
            <a:r>
              <a:rPr lang="en-US" altLang="it-IT" b="0" dirty="0"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latin typeface="Calibri" panose="020F0502020204030204" pitchFamily="34" charset="0"/>
              </a:rPr>
              <a:t>si</a:t>
            </a:r>
            <a:r>
              <a:rPr lang="en-US" altLang="it-IT" b="0" dirty="0">
                <a:latin typeface="Calibri" panose="020F0502020204030204" pitchFamily="34" charset="0"/>
              </a:rPr>
              <a:t> forma </a:t>
            </a:r>
            <a:r>
              <a:rPr lang="en-US" altLang="it-IT" b="0" dirty="0" err="1">
                <a:latin typeface="Calibri" panose="020F0502020204030204" pitchFamily="34" charset="0"/>
              </a:rPr>
              <a:t>tra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due nuclei un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sigma (</a:t>
            </a:r>
            <a:r>
              <a:rPr lang="en-US" altLang="it-IT" b="0" dirty="0">
                <a:latin typeface="Calibri" panose="020F0502020204030204" pitchFamily="34" charset="0"/>
                <a:sym typeface="Symbol" panose="05050102010706020507" pitchFamily="18" charset="2"/>
              </a:rPr>
              <a:t>)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concentra</a:t>
            </a:r>
            <a:r>
              <a:rPr lang="en-US" altLang="it-IT" b="0" dirty="0">
                <a:latin typeface="Calibri" panose="020F0502020204030204" pitchFamily="34" charset="0"/>
              </a:rPr>
              <a:t> la </a:t>
            </a:r>
            <a:r>
              <a:rPr lang="en-US" altLang="it-IT" b="0" dirty="0" err="1">
                <a:latin typeface="Calibri" panose="020F0502020204030204" pitchFamily="34" charset="0"/>
              </a:rPr>
              <a:t>densità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elettronica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tra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due nuclei.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it-IT" b="0" dirty="0" err="1">
                <a:latin typeface="Calibri" panose="020F0502020204030204" pitchFamily="34" charset="0"/>
              </a:rPr>
              <a:t>Questo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ha </a:t>
            </a:r>
            <a:r>
              <a:rPr lang="en-US" altLang="it-IT" b="0" dirty="0" err="1">
                <a:latin typeface="Calibri" panose="020F0502020204030204" pitchFamily="34" charset="0"/>
              </a:rPr>
              <a:t>simmetria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cilindrica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perchè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formano</a:t>
            </a:r>
            <a:r>
              <a:rPr lang="en-US" altLang="it-IT" b="0" dirty="0">
                <a:latin typeface="Calibri" panose="020F0502020204030204" pitchFamily="34" charset="0"/>
              </a:rPr>
              <a:t> il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distribuiti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simmetricamente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attorno</a:t>
            </a:r>
            <a:r>
              <a:rPr lang="en-US" altLang="it-IT" b="0" dirty="0">
                <a:latin typeface="Calibri" panose="020F0502020204030204" pitchFamily="34" charset="0"/>
              </a:rPr>
              <a:t> ad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linea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immaginaria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congiunge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due nuclei. </a:t>
            </a:r>
          </a:p>
        </p:txBody>
      </p:sp>
      <p:pic>
        <p:nvPicPr>
          <p:cNvPr id="53254" name="Picture 8">
            <a:extLst>
              <a:ext uri="{FF2B5EF4-FFF2-40B4-BE49-F238E27FC236}">
                <a16:creationId xmlns:a16="http://schemas.microsoft.com/office/drawing/2014/main" id="{C0F8A2DF-5B30-E65D-C79E-CF68FFB77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2" y="4635560"/>
            <a:ext cx="65436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7064E1E-6A28-32F9-C92F-2A2B7288B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Orbitali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e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legame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: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L’idrogeno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numero diapositiva 3">
            <a:extLst>
              <a:ext uri="{FF2B5EF4-FFF2-40B4-BE49-F238E27FC236}">
                <a16:creationId xmlns:a16="http://schemas.microsoft.com/office/drawing/2014/main" id="{6CD1B246-FAA2-1F3F-5817-853112AF8A9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A9C93BC-F391-47BB-B9F5-A37DDF046836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50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4276" name="Text Box 3">
            <a:extLst>
              <a:ext uri="{FF2B5EF4-FFF2-40B4-BE49-F238E27FC236}">
                <a16:creationId xmlns:a16="http://schemas.microsoft.com/office/drawing/2014/main" id="{24899052-DD44-BD91-077B-80909755C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1800" b="0" dirty="0">
                <a:latin typeface="Calibri" panose="020F0502020204030204" pitchFamily="34" charset="0"/>
              </a:rPr>
              <a:t>Per </a:t>
            </a:r>
            <a:r>
              <a:rPr lang="en-US" altLang="it-IT" sz="1800" b="0" dirty="0" err="1">
                <a:latin typeface="Calibri" panose="020F0502020204030204" pitchFamily="34" charset="0"/>
              </a:rPr>
              <a:t>rendere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conto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dei</a:t>
            </a:r>
            <a:r>
              <a:rPr lang="en-US" altLang="it-IT" sz="1800" b="0" dirty="0">
                <a:latin typeface="Calibri" panose="020F0502020204030204" pitchFamily="34" charset="0"/>
              </a:rPr>
              <a:t> tipi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osservati</a:t>
            </a:r>
            <a:r>
              <a:rPr lang="en-US" altLang="it-IT" sz="1800" b="0" dirty="0">
                <a:latin typeface="Calibri" panose="020F0502020204030204" pitchFamily="34" charset="0"/>
              </a:rPr>
              <a:t> in </a:t>
            </a:r>
            <a:r>
              <a:rPr lang="en-US" altLang="it-IT" sz="1800" b="0" dirty="0" err="1">
                <a:latin typeface="Calibri" panose="020F0502020204030204" pitchFamily="34" charset="0"/>
              </a:rPr>
              <a:t>molecole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più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complesse</a:t>
            </a:r>
            <a:r>
              <a:rPr lang="en-US" altLang="it-IT" sz="1800" b="0" dirty="0">
                <a:latin typeface="Calibri" panose="020F0502020204030204" pitchFamily="34" charset="0"/>
              </a:rPr>
              <a:t>, </a:t>
            </a:r>
            <a:r>
              <a:rPr lang="en-US" altLang="it-IT" sz="1800" b="0" dirty="0" err="1">
                <a:latin typeface="Calibri" panose="020F0502020204030204" pitchFamily="34" charset="0"/>
              </a:rPr>
              <a:t>dobbiamo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esaminare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più</a:t>
            </a:r>
            <a:r>
              <a:rPr lang="en-US" altLang="it-IT" sz="1800" b="0" dirty="0">
                <a:latin typeface="Calibri" panose="020F0502020204030204" pitchFamily="34" charset="0"/>
              </a:rPr>
              <a:t> da </a:t>
            </a:r>
            <a:r>
              <a:rPr lang="en-US" altLang="it-IT" sz="1800" b="0" dirty="0" err="1">
                <a:latin typeface="Calibri" panose="020F0502020204030204" pitchFamily="34" charset="0"/>
              </a:rPr>
              <a:t>vicino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1800" b="0" dirty="0">
                <a:latin typeface="Calibri" panose="020F0502020204030204" pitchFamily="34" charset="0"/>
              </a:rPr>
              <a:t> 2</a:t>
            </a:r>
            <a:r>
              <a:rPr lang="en-US" altLang="it-IT" sz="1800" b="0" i="1" dirty="0">
                <a:latin typeface="Calibri" panose="020F0502020204030204" pitchFamily="34" charset="0"/>
              </a:rPr>
              <a:t>s</a:t>
            </a:r>
            <a:r>
              <a:rPr lang="en-US" altLang="it-IT" sz="1800" b="0" dirty="0">
                <a:latin typeface="Calibri" panose="020F0502020204030204" pitchFamily="34" charset="0"/>
              </a:rPr>
              <a:t> e 2</a:t>
            </a:r>
            <a:r>
              <a:rPr lang="en-US" altLang="it-IT" sz="1800" b="0" i="1" dirty="0">
                <a:latin typeface="Calibri" panose="020F0502020204030204" pitchFamily="34" charset="0"/>
              </a:rPr>
              <a:t>p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seconda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riga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it-IT" sz="1800" b="0" dirty="0">
                <a:latin typeface="Calibri" panose="020F0502020204030204" pitchFamily="34" charset="0"/>
              </a:rPr>
              <a:t>Il </a:t>
            </a:r>
            <a:r>
              <a:rPr lang="en-US" altLang="it-IT" sz="18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1800" b="0" dirty="0">
                <a:latin typeface="Calibri" panose="020F0502020204030204" pitchFamily="34" charset="0"/>
              </a:rPr>
              <a:t> ha due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interni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più</a:t>
            </a:r>
            <a:r>
              <a:rPr lang="en-US" altLang="it-IT" sz="1800" b="0" dirty="0">
                <a:latin typeface="Calibri" panose="020F0502020204030204" pitchFamily="34" charset="0"/>
              </a:rPr>
              <a:t> quattro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valenza</a:t>
            </a:r>
            <a:r>
              <a:rPr lang="en-US" altLang="it-IT" sz="1800" b="0" dirty="0">
                <a:latin typeface="Calibri" panose="020F0502020204030204" pitchFamily="34" charset="0"/>
              </a:rPr>
              <a:t>. Per </a:t>
            </a:r>
            <a:r>
              <a:rPr lang="en-US" altLang="it-IT" sz="1800" b="0" dirty="0" err="1">
                <a:latin typeface="Calibri" panose="020F0502020204030204" pitchFamily="34" charset="0"/>
              </a:rPr>
              <a:t>riempire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atomici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nella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configurazione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più</a:t>
            </a:r>
            <a:r>
              <a:rPr lang="en-US" altLang="it-IT" sz="1800" b="0" dirty="0">
                <a:latin typeface="Calibri" panose="020F0502020204030204" pitchFamily="34" charset="0"/>
              </a:rPr>
              <a:t> stabile, </a:t>
            </a: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disposti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negli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1800" b="0" dirty="0">
                <a:latin typeface="Calibri" panose="020F0502020204030204" pitchFamily="34" charset="0"/>
              </a:rPr>
              <a:t> a </a:t>
            </a:r>
            <a:r>
              <a:rPr lang="en-US" altLang="it-IT" sz="1800" b="0" dirty="0" err="1">
                <a:latin typeface="Calibri" panose="020F0502020204030204" pitchFamily="34" charset="0"/>
              </a:rPr>
              <a:t>più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bassa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energia</a:t>
            </a:r>
            <a:r>
              <a:rPr lang="en-US" altLang="it-IT" sz="1800" b="0" dirty="0">
                <a:latin typeface="Calibri" panose="020F0502020204030204" pitchFamily="34" charset="0"/>
              </a:rPr>
              <a:t>. Per </a:t>
            </a:r>
            <a:r>
              <a:rPr lang="en-US" altLang="it-IT" sz="1800" b="0" dirty="0" err="1">
                <a:latin typeface="Calibri" panose="020F0502020204030204" pitchFamily="34" charset="0"/>
              </a:rPr>
              <a:t>questo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nel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abbiamo</a:t>
            </a:r>
            <a:r>
              <a:rPr lang="en-US" altLang="it-IT" sz="1800" b="0" dirty="0">
                <a:latin typeface="Calibri" panose="020F0502020204030204" pitchFamily="34" charset="0"/>
              </a:rPr>
              <a:t> due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nell’orbitale</a:t>
            </a:r>
            <a:r>
              <a:rPr lang="en-US" altLang="it-IT" sz="1800" b="0" dirty="0">
                <a:latin typeface="Calibri" panose="020F0502020204030204" pitchFamily="34" charset="0"/>
              </a:rPr>
              <a:t> 2</a:t>
            </a:r>
            <a:r>
              <a:rPr lang="en-US" altLang="it-IT" sz="1800" b="0" i="1" dirty="0">
                <a:latin typeface="Calibri" panose="020F0502020204030204" pitchFamily="34" charset="0"/>
              </a:rPr>
              <a:t>s</a:t>
            </a:r>
            <a:r>
              <a:rPr lang="en-US" altLang="it-IT" sz="1800" b="0" dirty="0">
                <a:latin typeface="Calibri" panose="020F0502020204030204" pitchFamily="34" charset="0"/>
              </a:rPr>
              <a:t> ed un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ciascuno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nei</a:t>
            </a:r>
            <a:r>
              <a:rPr lang="en-US" altLang="it-IT" sz="1800" b="0" dirty="0">
                <a:latin typeface="Calibri" panose="020F0502020204030204" pitchFamily="34" charset="0"/>
              </a:rPr>
              <a:t> due </a:t>
            </a:r>
            <a:r>
              <a:rPr lang="en-US" altLang="it-IT" sz="18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1800" b="0" dirty="0">
                <a:latin typeface="Calibri" panose="020F0502020204030204" pitchFamily="34" charset="0"/>
              </a:rPr>
              <a:t> 2</a:t>
            </a:r>
            <a:r>
              <a:rPr lang="en-US" altLang="it-IT" sz="1800" b="0" i="1" dirty="0">
                <a:latin typeface="Calibri" panose="020F0502020204030204" pitchFamily="34" charset="0"/>
              </a:rPr>
              <a:t>p</a:t>
            </a:r>
            <a:r>
              <a:rPr lang="en-US" altLang="it-IT" sz="1800" b="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54277" name="Text Box 6">
            <a:extLst>
              <a:ext uri="{FF2B5EF4-FFF2-40B4-BE49-F238E27FC236}">
                <a16:creationId xmlns:a16="http://schemas.microsoft.com/office/drawing/2014/main" id="{ACE1907E-1A44-592C-4F86-64FF9E74A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589000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1800" b="0" u="sng" dirty="0">
                <a:solidFill>
                  <a:schemeClr val="accent2"/>
                </a:solidFill>
                <a:latin typeface="Calibri" panose="020F0502020204030204" pitchFamily="34" charset="0"/>
              </a:rPr>
              <a:t>Nota: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La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disposizione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a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bassa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energia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degli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per un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atomo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prende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il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nome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stato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fondamentale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4279" name="Picture 9">
            <a:extLst>
              <a:ext uri="{FF2B5EF4-FFF2-40B4-BE49-F238E27FC236}">
                <a16:creationId xmlns:a16="http://schemas.microsoft.com/office/drawing/2014/main" id="{563381BF-2492-7EE7-645A-21DF61BE1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9062" r="2848" b="10606"/>
          <a:stretch/>
        </p:blipFill>
        <p:spPr bwMode="auto">
          <a:xfrm>
            <a:off x="2268000" y="3763532"/>
            <a:ext cx="4608000" cy="17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2E64E0F-1600-BDBC-3B83-048308B7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Orbitali e legame: Il metano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numero diapositiva 3">
            <a:extLst>
              <a:ext uri="{FF2B5EF4-FFF2-40B4-BE49-F238E27FC236}">
                <a16:creationId xmlns:a16="http://schemas.microsoft.com/office/drawing/2014/main" id="{35BBE302-15E0-65DF-0A4B-4E99A3AD106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B41E6C7-273B-4E30-B1D0-D1D47D10C8EC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51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5300" name="Text Box 3">
            <a:extLst>
              <a:ext uri="{FF2B5EF4-FFF2-40B4-BE49-F238E27FC236}">
                <a16:creationId xmlns:a16="http://schemas.microsoft.com/office/drawing/2014/main" id="{E147EACE-06A0-13DB-EB31-D353E4B59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80645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In </a:t>
            </a:r>
            <a:r>
              <a:rPr lang="en-US" altLang="it-IT" b="0" dirty="0" err="1">
                <a:latin typeface="Calibri" panose="020F0502020204030204" pitchFamily="34" charset="0"/>
              </a:rPr>
              <a:t>questa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descrizione</a:t>
            </a:r>
            <a:r>
              <a:rPr lang="en-US" altLang="it-IT" b="0" dirty="0">
                <a:latin typeface="Calibri" panose="020F0502020204030204" pitchFamily="34" charset="0"/>
              </a:rPr>
              <a:t>, il </a:t>
            </a:r>
            <a:r>
              <a:rPr lang="en-US" altLang="it-IT" b="0" dirty="0" err="1">
                <a:latin typeface="Calibri" panose="020F0502020204030204" pitchFamily="34" charset="0"/>
              </a:rPr>
              <a:t>carbonio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dovrebbe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formare</a:t>
            </a:r>
            <a:r>
              <a:rPr lang="en-US" altLang="it-IT" b="0" dirty="0">
                <a:latin typeface="Calibri" panose="020F0502020204030204" pitchFamily="34" charset="0"/>
              </a:rPr>
              <a:t> solo due </a:t>
            </a:r>
            <a:r>
              <a:rPr lang="en-US" altLang="it-IT" b="0" dirty="0" err="1"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poichè</a:t>
            </a:r>
            <a:r>
              <a:rPr lang="en-US" altLang="it-IT" b="0" dirty="0">
                <a:latin typeface="Calibri" panose="020F0502020204030204" pitchFamily="34" charset="0"/>
              </a:rPr>
              <a:t> ha solo due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valenza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spaiati</a:t>
            </a:r>
            <a:r>
              <a:rPr lang="en-US" altLang="it-IT" b="0" dirty="0">
                <a:latin typeface="Calibri" panose="020F0502020204030204" pitchFamily="34" charset="0"/>
              </a:rPr>
              <a:t>, e CH</a:t>
            </a:r>
            <a:r>
              <a:rPr lang="en-US" altLang="it-IT" b="0" baseline="-25000" dirty="0">
                <a:latin typeface="Calibri" panose="020F0502020204030204" pitchFamily="34" charset="0"/>
              </a:rPr>
              <a:t>2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dovrebbe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essere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molecola</a:t>
            </a:r>
            <a:r>
              <a:rPr lang="en-US" altLang="it-IT" b="0" dirty="0">
                <a:latin typeface="Calibri" panose="020F0502020204030204" pitchFamily="34" charset="0"/>
              </a:rPr>
              <a:t> stabile. In </a:t>
            </a:r>
            <a:r>
              <a:rPr lang="en-US" altLang="it-IT" b="0" dirty="0" err="1">
                <a:latin typeface="Calibri" panose="020F0502020204030204" pitchFamily="34" charset="0"/>
              </a:rPr>
              <a:t>realtà</a:t>
            </a:r>
            <a:r>
              <a:rPr lang="en-US" altLang="it-IT" b="0" dirty="0">
                <a:latin typeface="Calibri" panose="020F0502020204030204" pitchFamily="34" charset="0"/>
              </a:rPr>
              <a:t>, CH</a:t>
            </a:r>
            <a:r>
              <a:rPr lang="en-US" altLang="it-IT" b="0" baseline="-25000" dirty="0">
                <a:latin typeface="Calibri" panose="020F0502020204030204" pitchFamily="34" charset="0"/>
              </a:rPr>
              <a:t>2</a:t>
            </a:r>
            <a:r>
              <a:rPr lang="en-US" altLang="it-IT" b="0" dirty="0">
                <a:latin typeface="Calibri" panose="020F0502020204030204" pitchFamily="34" charset="0"/>
              </a:rPr>
              <a:t> è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specie </a:t>
            </a:r>
            <a:r>
              <a:rPr lang="en-US" altLang="it-IT" b="0" dirty="0" err="1">
                <a:latin typeface="Calibri" panose="020F0502020204030204" pitchFamily="34" charset="0"/>
              </a:rPr>
              <a:t>altamente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reattiva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non </a:t>
            </a:r>
            <a:r>
              <a:rPr lang="en-US" altLang="it-IT" b="0" dirty="0" err="1">
                <a:latin typeface="Calibri" panose="020F0502020204030204" pitchFamily="34" charset="0"/>
              </a:rPr>
              <a:t>può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essere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isolata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nelle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normali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condizioni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laboratorio</a:t>
            </a:r>
            <a:r>
              <a:rPr lang="en-US" altLang="it-IT" b="0" dirty="0">
                <a:latin typeface="Calibri" panose="020F0502020204030204" pitchFamily="34" charset="0"/>
              </a:rPr>
              <a:t>. Nel CH</a:t>
            </a:r>
            <a:r>
              <a:rPr lang="en-US" altLang="it-IT" b="0" baseline="-25000" dirty="0">
                <a:latin typeface="Calibri" panose="020F0502020204030204" pitchFamily="34" charset="0"/>
              </a:rPr>
              <a:t>2</a:t>
            </a:r>
            <a:r>
              <a:rPr lang="en-US" altLang="it-IT" b="0" dirty="0">
                <a:latin typeface="Calibri" panose="020F0502020204030204" pitchFamily="34" charset="0"/>
              </a:rPr>
              <a:t>, il </a:t>
            </a:r>
            <a:r>
              <a:rPr lang="en-US" altLang="it-IT" b="0" dirty="0" err="1">
                <a:latin typeface="Calibri" panose="020F0502020204030204" pitchFamily="34" charset="0"/>
              </a:rPr>
              <a:t>carbonio</a:t>
            </a:r>
            <a:r>
              <a:rPr lang="en-US" altLang="it-IT" b="0" dirty="0">
                <a:latin typeface="Calibri" panose="020F0502020204030204" pitchFamily="34" charset="0"/>
              </a:rPr>
              <a:t> non </a:t>
            </a:r>
            <a:r>
              <a:rPr lang="en-US" altLang="it-IT" b="0" dirty="0" err="1">
                <a:latin typeface="Calibri" panose="020F0502020204030204" pitchFamily="34" charset="0"/>
              </a:rPr>
              <a:t>avrebbe</a:t>
            </a:r>
            <a:r>
              <a:rPr lang="en-US" altLang="it-IT" b="0" dirty="0">
                <a:latin typeface="Calibri" panose="020F0502020204030204" pitchFamily="34" charset="0"/>
              </a:rPr>
              <a:t> un </a:t>
            </a:r>
            <a:r>
              <a:rPr lang="en-US" altLang="it-IT" b="0" dirty="0" err="1">
                <a:latin typeface="Calibri" panose="020F0502020204030204" pitchFamily="34" charset="0"/>
              </a:rPr>
              <a:t>ottetto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5302" name="Picture 8">
            <a:extLst>
              <a:ext uri="{FF2B5EF4-FFF2-40B4-BE49-F238E27FC236}">
                <a16:creationId xmlns:a16="http://schemas.microsoft.com/office/drawing/2014/main" id="{CFF67539-2841-D5B1-F448-19F66A483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r="11052" b="4829"/>
          <a:stretch/>
        </p:blipFill>
        <p:spPr bwMode="auto">
          <a:xfrm>
            <a:off x="2880237" y="4395063"/>
            <a:ext cx="3383526" cy="13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B1E707D5-21BF-FB04-6092-BD4E144A2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Orbitali e legame: il metano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egnaposto numero diapositiva 3">
            <a:extLst>
              <a:ext uri="{FF2B5EF4-FFF2-40B4-BE49-F238E27FC236}">
                <a16:creationId xmlns:a16="http://schemas.microsoft.com/office/drawing/2014/main" id="{2109AC07-A6E6-58D9-D621-3CB6A4378B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93C01C7-2E1D-48D1-85CD-647AB51C0D94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6324" name="Text Box 3">
            <a:extLst>
              <a:ext uri="{FF2B5EF4-FFF2-40B4-BE49-F238E27FC236}">
                <a16:creationId xmlns:a16="http://schemas.microsoft.com/office/drawing/2014/main" id="{D416736A-A9AA-AE94-73D3-8519585AB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3000"/>
            <a:ext cx="73437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C’è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seconda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possibilità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L’avanzamento</a:t>
            </a:r>
            <a:r>
              <a:rPr lang="en-US" altLang="it-IT" sz="2000" b="0" dirty="0">
                <a:latin typeface="Calibri" panose="020F0502020204030204" pitchFamily="34" charset="0"/>
              </a:rPr>
              <a:t> di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elettrone</a:t>
            </a:r>
            <a:r>
              <a:rPr lang="en-US" altLang="it-IT" sz="2000" b="0" dirty="0">
                <a:latin typeface="Calibri" panose="020F0502020204030204" pitchFamily="34" charset="0"/>
              </a:rPr>
              <a:t> da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 a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p</a:t>
            </a:r>
            <a:r>
              <a:rPr lang="en-US" altLang="it-IT" sz="2000" b="0" dirty="0">
                <a:latin typeface="Calibri" panose="020F0502020204030204" pitchFamily="34" charset="0"/>
              </a:rPr>
              <a:t> libero </a:t>
            </a:r>
            <a:r>
              <a:rPr lang="en-US" altLang="it-IT" sz="2000" b="0" dirty="0" err="1">
                <a:latin typeface="Calibri" panose="020F0502020204030204" pitchFamily="34" charset="0"/>
              </a:rPr>
              <a:t>darebbe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origine</a:t>
            </a:r>
            <a:r>
              <a:rPr lang="en-US" altLang="it-IT" sz="2000" b="0" dirty="0">
                <a:latin typeface="Calibri" panose="020F0502020204030204" pitchFamily="34" charset="0"/>
              </a:rPr>
              <a:t> a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spaiati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Questo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processo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richiede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energia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perchè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sposta</a:t>
            </a:r>
            <a:r>
              <a:rPr lang="en-US" altLang="it-IT" sz="2000" b="0" dirty="0">
                <a:latin typeface="Calibri" panose="020F0502020204030204" pitchFamily="34" charset="0"/>
              </a:rPr>
              <a:t>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su</a:t>
            </a:r>
            <a:r>
              <a:rPr lang="en-US" altLang="it-IT" sz="2000" b="0" dirty="0">
                <a:latin typeface="Calibri" panose="020F0502020204030204" pitchFamily="34" charset="0"/>
              </a:rPr>
              <a:t>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ad </a:t>
            </a:r>
            <a:r>
              <a:rPr lang="en-US" altLang="it-IT" sz="2000" b="0" dirty="0" err="1">
                <a:latin typeface="Calibri" panose="020F0502020204030204" pitchFamily="34" charset="0"/>
              </a:rPr>
              <a:t>energia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elevata</a:t>
            </a:r>
            <a:r>
              <a:rPr lang="en-US" altLang="it-IT" sz="2000" b="0" dirty="0">
                <a:latin typeface="Calibri" panose="020F0502020204030204" pitchFamily="34" charset="0"/>
              </a:rPr>
              <a:t>. Questa </a:t>
            </a:r>
            <a:r>
              <a:rPr lang="en-US" altLang="it-IT" sz="2000" b="0" dirty="0" err="1">
                <a:latin typeface="Calibri" panose="020F0502020204030204" pitchFamily="34" charset="0"/>
              </a:rPr>
              <a:t>nuova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disposizione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su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a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alta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energia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chiamata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stato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eccitato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6325" name="Text Box 7">
            <a:extLst>
              <a:ext uri="{FF2B5EF4-FFF2-40B4-BE49-F238E27FC236}">
                <a16:creationId xmlns:a16="http://schemas.microsoft.com/office/drawing/2014/main" id="{79053336-7C03-9DA5-3E9F-C99FF6858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205" y="4913561"/>
            <a:ext cx="80645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Questa </a:t>
            </a:r>
            <a:r>
              <a:rPr lang="en-US" altLang="it-IT" sz="2000" b="0" dirty="0" err="1">
                <a:latin typeface="Calibri" panose="020F0502020204030204" pitchFamily="34" charset="0"/>
              </a:rPr>
              <a:t>descrizione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però</a:t>
            </a:r>
            <a:r>
              <a:rPr lang="en-US" altLang="it-IT" sz="2000" b="0" dirty="0">
                <a:latin typeface="Calibri" panose="020F0502020204030204" pitchFamily="34" charset="0"/>
              </a:rPr>
              <a:t> non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ancora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adeguata</a:t>
            </a:r>
            <a:r>
              <a:rPr lang="en-US" altLang="it-IT" sz="2000" b="0" dirty="0">
                <a:latin typeface="Calibri" panose="020F0502020204030204" pitchFamily="34" charset="0"/>
              </a:rPr>
              <a:t>. Il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formerebbe</a:t>
            </a:r>
            <a:r>
              <a:rPr lang="en-US" altLang="it-IT" sz="2000" b="0" dirty="0">
                <a:latin typeface="Calibri" panose="020F0502020204030204" pitchFamily="34" charset="0"/>
              </a:rPr>
              <a:t> due tipi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: </a:t>
            </a:r>
            <a:r>
              <a:rPr lang="en-US" altLang="it-IT" sz="2000" b="0" dirty="0" err="1">
                <a:latin typeface="Calibri" panose="020F0502020204030204" pitchFamily="34" charset="0"/>
              </a:rPr>
              <a:t>tre</a:t>
            </a:r>
            <a:r>
              <a:rPr lang="en-US" altLang="it-IT" sz="2000" b="0" dirty="0">
                <a:latin typeface="Calibri" panose="020F0502020204030204" pitchFamily="34" charset="0"/>
              </a:rPr>
              <a:t> con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p</a:t>
            </a:r>
            <a:r>
              <a:rPr lang="en-US" altLang="it-IT" sz="2000" b="0" dirty="0">
                <a:latin typeface="Calibri" panose="020F0502020204030204" pitchFamily="34" charset="0"/>
              </a:rPr>
              <a:t> e uno con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. </a:t>
            </a:r>
            <a:r>
              <a:rPr lang="en-US" altLang="it-IT" sz="2000" b="0" dirty="0" err="1">
                <a:latin typeface="Calibri" panose="020F0502020204030204" pitchFamily="34" charset="0"/>
              </a:rPr>
              <a:t>Tuttavia</a:t>
            </a:r>
            <a:r>
              <a:rPr lang="en-US" altLang="it-IT" sz="2000" b="0" dirty="0">
                <a:latin typeface="Calibri" panose="020F0502020204030204" pitchFamily="34" charset="0"/>
              </a:rPr>
              <a:t> prove </a:t>
            </a:r>
            <a:r>
              <a:rPr lang="en-US" altLang="it-IT" sz="2000" b="0" dirty="0" err="1">
                <a:latin typeface="Calibri" panose="020F0502020204030204" pitchFamily="34" charset="0"/>
              </a:rPr>
              <a:t>sperimentali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evidenziano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metano</a:t>
            </a:r>
            <a:r>
              <a:rPr lang="en-US" altLang="it-IT" sz="2000" b="0" dirty="0">
                <a:latin typeface="Calibri" panose="020F0502020204030204" pitchFamily="34" charset="0"/>
              </a:rPr>
              <a:t> il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000" b="0" dirty="0">
                <a:latin typeface="Calibri" panose="020F0502020204030204" pitchFamily="34" charset="0"/>
              </a:rPr>
              <a:t> forma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identici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6327" name="Picture 9">
            <a:extLst>
              <a:ext uri="{FF2B5EF4-FFF2-40B4-BE49-F238E27FC236}">
                <a16:creationId xmlns:a16="http://schemas.microsoft.com/office/drawing/2014/main" id="{9BF794CD-DDE5-522D-5252-D45731419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" t="-1" r="1320" b="5962"/>
          <a:stretch/>
        </p:blipFill>
        <p:spPr bwMode="auto">
          <a:xfrm>
            <a:off x="936237" y="3063776"/>
            <a:ext cx="7271525" cy="177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AA5D6C3A-BFEA-5905-DFFB-99C4D3156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Orbitali e legame: il metano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numero diapositiva 3">
            <a:extLst>
              <a:ext uri="{FF2B5EF4-FFF2-40B4-BE49-F238E27FC236}">
                <a16:creationId xmlns:a16="http://schemas.microsoft.com/office/drawing/2014/main" id="{7937305E-2486-88F2-1BDC-542D183FBBC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81D43B5-3104-4EAA-B510-2CD4D43DF4D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7348" name="Text Box 3">
            <a:extLst>
              <a:ext uri="{FF2B5EF4-FFF2-40B4-BE49-F238E27FC236}">
                <a16:creationId xmlns:a16="http://schemas.microsoft.com/office/drawing/2014/main" id="{78439BE3-7B2B-AF9F-C646-59D4A05E8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risolvere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questa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incongruenza</a:t>
            </a:r>
            <a:r>
              <a:rPr lang="en-US" altLang="it-IT" sz="2000" b="0" dirty="0">
                <a:latin typeface="Calibri" panose="020F0502020204030204" pitchFamily="34" charset="0"/>
              </a:rPr>
              <a:t>,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chimici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hanno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postulato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come il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usino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puri 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i="1" dirty="0">
                <a:latin typeface="Calibri" panose="020F0502020204030204" pitchFamily="34" charset="0"/>
              </a:rPr>
              <a:t>p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, </a:t>
            </a:r>
            <a:r>
              <a:rPr lang="en-US" altLang="it-IT" sz="2000" b="0" dirty="0" err="1">
                <a:latin typeface="Calibri" panose="020F0502020204030204" pitchFamily="34" charset="0"/>
              </a:rPr>
              <a:t>bensì</a:t>
            </a:r>
            <a:r>
              <a:rPr lang="en-US" altLang="it-IT" sz="2000" b="0" dirty="0">
                <a:latin typeface="Calibri" panose="020F0502020204030204" pitchFamily="34" charset="0"/>
              </a:rPr>
              <a:t>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insieme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nuovi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chiamati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it-IT" sz="2000" b="0" i="1" dirty="0">
                <a:solidFill>
                  <a:schemeClr val="accent2"/>
                </a:solidFill>
                <a:latin typeface="Calibri" panose="020F0502020204030204" pitchFamily="34" charset="0"/>
              </a:rPr>
              <a:t>L’ </a:t>
            </a:r>
            <a:r>
              <a:rPr lang="en-US" altLang="it-IT" sz="2000" b="0" i="1" dirty="0" err="1">
                <a:solidFill>
                  <a:schemeClr val="accent2"/>
                </a:solidFill>
                <a:latin typeface="Calibri" panose="020F0502020204030204" pitchFamily="34" charset="0"/>
              </a:rPr>
              <a:t>ibridazione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è la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combinazione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due o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atomici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formare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lo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stesso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numero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ibridi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,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ognuno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quali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ha la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stessa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 forma ed </a:t>
            </a:r>
            <a:r>
              <a:rPr lang="en-US" altLang="it-IT" sz="20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energia</a:t>
            </a:r>
            <a:r>
              <a:rPr lang="en-US" altLang="it-IT" sz="2000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7350" name="Picture 8">
            <a:extLst>
              <a:ext uri="{FF2B5EF4-FFF2-40B4-BE49-F238E27FC236}">
                <a16:creationId xmlns:a16="http://schemas.microsoft.com/office/drawing/2014/main" id="{96B7798A-DB72-DA0F-3D84-D556AEDBDB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000"/>
          <a:stretch/>
        </p:blipFill>
        <p:spPr bwMode="auto">
          <a:xfrm>
            <a:off x="778668" y="3789000"/>
            <a:ext cx="7586663" cy="263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F192EC1-1629-EB2F-6322-91CEC8F34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Orbitali e legame: il metano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numero diapositiva 3">
            <a:extLst>
              <a:ext uri="{FF2B5EF4-FFF2-40B4-BE49-F238E27FC236}">
                <a16:creationId xmlns:a16="http://schemas.microsoft.com/office/drawing/2014/main" id="{A3B4A508-F84E-3028-EED2-B745C3378F6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8FCE376-3910-4BDD-AD4E-DCC0C4BBD9D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8372" name="Text Box 3">
            <a:extLst>
              <a:ext uri="{FF2B5EF4-FFF2-40B4-BE49-F238E27FC236}">
                <a16:creationId xmlns:a16="http://schemas.microsoft.com/office/drawing/2014/main" id="{9EF56CC9-234E-D7A2-B2FB-F52D7CEA1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3000"/>
            <a:ext cx="7343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Combinando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insieme</a:t>
            </a:r>
            <a:r>
              <a:rPr lang="en-US" altLang="it-IT" sz="2000" b="0" dirty="0">
                <a:latin typeface="Calibri" panose="020F0502020204030204" pitchFamily="34" charset="0"/>
              </a:rPr>
              <a:t>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sferico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dirty="0" err="1">
                <a:latin typeface="Calibri" panose="020F0502020204030204" pitchFamily="34" charset="0"/>
              </a:rPr>
              <a:t>tre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a forma </a:t>
            </a:r>
            <a:r>
              <a:rPr lang="en-US" altLang="it-IT" sz="2000" b="0" dirty="0" err="1">
                <a:latin typeface="Calibri" panose="020F0502020204030204" pitchFamily="34" charset="0"/>
              </a:rPr>
              <a:t>bilobata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p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ottengono</a:t>
            </a:r>
            <a:r>
              <a:rPr lang="en-US" altLang="it-IT" sz="2000" b="0" dirty="0">
                <a:latin typeface="Calibri" panose="020F0502020204030204" pitchFamily="34" charset="0"/>
              </a:rPr>
              <a:t>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formati</a:t>
            </a:r>
            <a:r>
              <a:rPr lang="en-US" altLang="it-IT" sz="2000" b="0" dirty="0">
                <a:latin typeface="Calibri" panose="020F0502020204030204" pitchFamily="34" charset="0"/>
              </a:rPr>
              <a:t> da un lobo </a:t>
            </a:r>
            <a:r>
              <a:rPr lang="en-US" altLang="it-IT" sz="2000" b="0" dirty="0" err="1">
                <a:latin typeface="Calibri" panose="020F0502020204030204" pitchFamily="34" charset="0"/>
              </a:rPr>
              <a:t>grande</a:t>
            </a:r>
            <a:r>
              <a:rPr lang="en-US" altLang="it-IT" sz="2000" b="0" dirty="0">
                <a:latin typeface="Calibri" panose="020F0502020204030204" pitchFamily="34" charset="0"/>
              </a:rPr>
              <a:t> ed un lobo piccolo.</a:t>
            </a:r>
            <a:endParaRPr lang="en-US" altLang="it-IT" sz="2000" b="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8373" name="Text Box 6">
            <a:extLst>
              <a:ext uri="{FF2B5EF4-FFF2-40B4-BE49-F238E27FC236}">
                <a16:creationId xmlns:a16="http://schemas.microsoft.com/office/drawing/2014/main" id="{9F599283-225D-FF92-684C-CB14490C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549057"/>
            <a:ext cx="8064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I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orientati</a:t>
            </a:r>
            <a:r>
              <a:rPr lang="en-US" altLang="it-IT" sz="2000" b="0" dirty="0">
                <a:latin typeface="Calibri" panose="020F0502020204030204" pitchFamily="34" charset="0"/>
              </a:rPr>
              <a:t> secondo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vertici</a:t>
            </a:r>
            <a:r>
              <a:rPr lang="en-US" altLang="it-IT" sz="2000" b="0" dirty="0">
                <a:latin typeface="Calibri" panose="020F0502020204030204" pitchFamily="34" charset="0"/>
              </a:rPr>
              <a:t> di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tetraedro</a:t>
            </a:r>
            <a:r>
              <a:rPr lang="en-US" altLang="it-IT" sz="2000" b="0" dirty="0">
                <a:latin typeface="Calibri" panose="020F0502020204030204" pitchFamily="34" charset="0"/>
              </a:rPr>
              <a:t>, e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formano</a:t>
            </a:r>
            <a:r>
              <a:rPr lang="en-US" altLang="it-IT" sz="2000" b="0" dirty="0">
                <a:latin typeface="Calibri" panose="020F0502020204030204" pitchFamily="34" charset="0"/>
              </a:rPr>
              <a:t>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equivalenti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  <a:endParaRPr lang="en-US" altLang="it-IT" sz="2000" b="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58375" name="Picture 10">
            <a:extLst>
              <a:ext uri="{FF2B5EF4-FFF2-40B4-BE49-F238E27FC236}">
                <a16:creationId xmlns:a16="http://schemas.microsoft.com/office/drawing/2014/main" id="{E5D3F40F-30A7-B9DF-8D75-3A61C255E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856" y="2072576"/>
            <a:ext cx="6110288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6" name="Picture 11">
            <a:extLst>
              <a:ext uri="{FF2B5EF4-FFF2-40B4-BE49-F238E27FC236}">
                <a16:creationId xmlns:a16="http://schemas.microsoft.com/office/drawing/2014/main" id="{69B5CD1A-3158-1029-43C6-82F795A603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2390" r="2068" b="3110"/>
          <a:stretch/>
        </p:blipFill>
        <p:spPr bwMode="auto">
          <a:xfrm>
            <a:off x="1367999" y="4365000"/>
            <a:ext cx="6408001" cy="201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32A7995A-D2B1-DCC8-F4C6-5FBB64492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Forma ed orientamento di orbitali ibridi sp3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egnaposto numero diapositiva 3">
            <a:extLst>
              <a:ext uri="{FF2B5EF4-FFF2-40B4-BE49-F238E27FC236}">
                <a16:creationId xmlns:a16="http://schemas.microsoft.com/office/drawing/2014/main" id="{A2BB00B4-87E2-3E5D-F796-601412F25BC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A4F6F14-7C23-4EF9-A406-67B278029713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59396" name="Text Box 3">
            <a:extLst>
              <a:ext uri="{FF2B5EF4-FFF2-40B4-BE49-F238E27FC236}">
                <a16:creationId xmlns:a16="http://schemas.microsoft.com/office/drawing/2014/main" id="{F4CAB985-6460-E57D-9657-56D1E5BF3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8064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b="0" dirty="0" err="1">
                <a:latin typeface="Calibri" panose="020F0502020204030204" pitchFamily="34" charset="0"/>
              </a:rPr>
              <a:t>Ogni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nel</a:t>
            </a:r>
            <a:r>
              <a:rPr lang="en-US" altLang="it-IT" b="0" dirty="0">
                <a:latin typeface="Calibri" panose="020F0502020204030204" pitchFamily="34" charset="0"/>
              </a:rPr>
              <a:t> CH</a:t>
            </a:r>
            <a:r>
              <a:rPr lang="en-US" altLang="it-IT" b="0" baseline="-25000" dirty="0">
                <a:latin typeface="Calibri" panose="020F0502020204030204" pitchFamily="34" charset="0"/>
              </a:rPr>
              <a:t>4</a:t>
            </a:r>
            <a:r>
              <a:rPr lang="en-US" altLang="it-IT" b="0" dirty="0">
                <a:latin typeface="Calibri" panose="020F0502020204030204" pitchFamily="34" charset="0"/>
              </a:rPr>
              <a:t> è </a:t>
            </a:r>
            <a:r>
              <a:rPr lang="en-US" altLang="it-IT" b="0" dirty="0" err="1">
                <a:latin typeface="Calibri" panose="020F0502020204030204" pitchFamily="34" charset="0"/>
              </a:rPr>
              <a:t>formato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dalla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sovrapposizione</a:t>
            </a:r>
            <a:r>
              <a:rPr lang="en-US" altLang="it-IT" b="0" dirty="0">
                <a:latin typeface="Calibri" panose="020F0502020204030204" pitchFamily="34" charset="0"/>
              </a:rPr>
              <a:t> di un </a:t>
            </a:r>
            <a:r>
              <a:rPr lang="en-US" altLang="it-IT" b="0" dirty="0" err="1">
                <a:latin typeface="Calibri" panose="020F0502020204030204" pitchFamily="34" charset="0"/>
              </a:rPr>
              <a:t>orbitale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ibrido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i="1" dirty="0">
                <a:latin typeface="Calibri" panose="020F0502020204030204" pitchFamily="34" charset="0"/>
              </a:rPr>
              <a:t>sp</a:t>
            </a:r>
            <a:r>
              <a:rPr lang="en-US" altLang="it-IT" b="0" baseline="30000" dirty="0">
                <a:latin typeface="Calibri" panose="020F0502020204030204" pitchFamily="34" charset="0"/>
              </a:rPr>
              <a:t>3</a:t>
            </a:r>
            <a:r>
              <a:rPr lang="en-US" altLang="it-IT" b="0" dirty="0">
                <a:latin typeface="Calibri" panose="020F0502020204030204" pitchFamily="34" charset="0"/>
              </a:rPr>
              <a:t> del </a:t>
            </a:r>
            <a:r>
              <a:rPr lang="en-US" altLang="it-IT" b="0" dirty="0" err="1">
                <a:latin typeface="Calibri" panose="020F0502020204030204" pitchFamily="34" charset="0"/>
              </a:rPr>
              <a:t>carbonio</a:t>
            </a:r>
            <a:r>
              <a:rPr lang="en-US" altLang="it-IT" b="0" dirty="0">
                <a:latin typeface="Calibri" panose="020F0502020204030204" pitchFamily="34" charset="0"/>
              </a:rPr>
              <a:t> con un </a:t>
            </a:r>
            <a:r>
              <a:rPr lang="en-US" altLang="it-IT" b="0" dirty="0" err="1">
                <a:latin typeface="Calibri" panose="020F0502020204030204" pitchFamily="34" charset="0"/>
              </a:rPr>
              <a:t>orbitale</a:t>
            </a:r>
            <a:r>
              <a:rPr lang="en-US" altLang="it-IT" b="0" dirty="0">
                <a:latin typeface="Calibri" panose="020F0502020204030204" pitchFamily="34" charset="0"/>
              </a:rPr>
              <a:t> 1</a:t>
            </a:r>
            <a:r>
              <a:rPr lang="en-US" altLang="it-IT" b="0" i="1" dirty="0">
                <a:latin typeface="Calibri" panose="020F0502020204030204" pitchFamily="34" charset="0"/>
              </a:rPr>
              <a:t>s</a:t>
            </a:r>
            <a:r>
              <a:rPr lang="en-US" altLang="it-IT" b="0" dirty="0">
                <a:latin typeface="Calibri" panose="020F0502020204030204" pitchFamily="34" charset="0"/>
              </a:rPr>
              <a:t> di un </a:t>
            </a:r>
            <a:r>
              <a:rPr lang="en-US" altLang="it-IT" b="0" dirty="0" err="1">
                <a:latin typeface="Calibri" panose="020F0502020204030204" pitchFamily="34" charset="0"/>
              </a:rPr>
              <a:t>idrogeno</a:t>
            </a:r>
            <a:r>
              <a:rPr lang="en-US" altLang="it-IT" b="0" dirty="0">
                <a:latin typeface="Calibri" panose="020F0502020204030204" pitchFamily="34" charset="0"/>
              </a:rPr>
              <a:t>. </a:t>
            </a:r>
            <a:r>
              <a:rPr lang="en-US" altLang="it-IT" b="0" dirty="0" err="1">
                <a:latin typeface="Calibri" panose="020F0502020204030204" pitchFamily="34" charset="0"/>
              </a:rPr>
              <a:t>Questi</a:t>
            </a:r>
            <a:r>
              <a:rPr lang="en-US" altLang="it-IT" b="0" dirty="0">
                <a:latin typeface="Calibri" panose="020F0502020204030204" pitchFamily="34" charset="0"/>
              </a:rPr>
              <a:t> quattro </a:t>
            </a:r>
            <a:r>
              <a:rPr lang="en-US" altLang="it-IT" b="0" dirty="0" err="1"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puntano</a:t>
            </a:r>
            <a:r>
              <a:rPr lang="en-US" altLang="it-IT" b="0" dirty="0">
                <a:latin typeface="Calibri" panose="020F0502020204030204" pitchFamily="34" charset="0"/>
              </a:rPr>
              <a:t> verso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vertici</a:t>
            </a:r>
            <a:r>
              <a:rPr lang="en-US" altLang="it-IT" b="0" dirty="0">
                <a:latin typeface="Calibri" panose="020F0502020204030204" pitchFamily="34" charset="0"/>
              </a:rPr>
              <a:t> di un </a:t>
            </a:r>
            <a:r>
              <a:rPr lang="en-US" altLang="it-IT" b="0" dirty="0" err="1">
                <a:latin typeface="Calibri" panose="020F0502020204030204" pitchFamily="34" charset="0"/>
              </a:rPr>
              <a:t>tetraedro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  <a:endParaRPr lang="en-US" altLang="it-IT" b="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59399" name="Picture 10">
            <a:extLst>
              <a:ext uri="{FF2B5EF4-FFF2-40B4-BE49-F238E27FC236}">
                <a16:creationId xmlns:a16="http://schemas.microsoft.com/office/drawing/2014/main" id="{7052DAE7-79DF-CDFE-DFD8-CF7CFDB32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3429000"/>
            <a:ext cx="7334250" cy="193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3617625A-8323-F963-9465-AE15A6235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Il legame </a:t>
            </a:r>
            <a:r>
              <a:rPr lang="it-IT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attaverso</a:t>
            </a: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gli orbitali ibridi sp3 </a:t>
            </a:r>
          </a:p>
        </p:txBody>
      </p:sp>
      <p:pic>
        <p:nvPicPr>
          <p:cNvPr id="59398" name="Picture 9">
            <a:extLst>
              <a:ext uri="{FF2B5EF4-FFF2-40B4-BE49-F238E27FC236}">
                <a16:creationId xmlns:a16="http://schemas.microsoft.com/office/drawing/2014/main" id="{D8E49B44-9327-A70E-A5E8-9B93E2840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000" y="5040313"/>
            <a:ext cx="25463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egnaposto numero diapositiva 3">
            <a:extLst>
              <a:ext uri="{FF2B5EF4-FFF2-40B4-BE49-F238E27FC236}">
                <a16:creationId xmlns:a16="http://schemas.microsoft.com/office/drawing/2014/main" id="{A829DD74-3948-8CFA-1DF1-289930840ED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F0BEFCD-5596-4683-B175-8EC79A68DD62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0420" name="Text Box 3">
            <a:extLst>
              <a:ext uri="{FF2B5EF4-FFF2-40B4-BE49-F238E27FC236}">
                <a16:creationId xmlns:a16="http://schemas.microsoft.com/office/drawing/2014/main" id="{18758EC9-D9A1-180F-F107-A9AD471BB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3000"/>
            <a:ext cx="7343776" cy="91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75000"/>
              </a:lnSpc>
              <a:spcBef>
                <a:spcPct val="2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dirty="0" err="1">
                <a:latin typeface="Calibri" panose="020F0502020204030204" pitchFamily="34" charset="0"/>
              </a:rPr>
              <a:t>tre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p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formano</a:t>
            </a:r>
            <a:r>
              <a:rPr lang="en-US" altLang="it-IT" sz="2000" b="0" dirty="0">
                <a:latin typeface="Calibri" panose="020F0502020204030204" pitchFamily="34" charset="0"/>
              </a:rPr>
              <a:t> quattro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i="1" dirty="0">
                <a:latin typeface="Calibri" panose="020F0502020204030204" pitchFamily="34" charset="0"/>
              </a:rPr>
              <a:t>sp</a:t>
            </a:r>
            <a:r>
              <a:rPr lang="en-US" altLang="it-IT" sz="2000" b="0" baseline="30000" dirty="0">
                <a:latin typeface="Calibri" panose="020F0502020204030204" pitchFamily="34" charset="0"/>
              </a:rPr>
              <a:t>3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lnSpc>
                <a:spcPct val="75000"/>
              </a:lnSpc>
              <a:spcBef>
                <a:spcPct val="2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 e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p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tre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i="1" dirty="0">
                <a:latin typeface="Calibri" panose="020F0502020204030204" pitchFamily="34" charset="0"/>
              </a:rPr>
              <a:t>sp</a:t>
            </a:r>
            <a:r>
              <a:rPr lang="en-US" altLang="it-IT" sz="2000" b="0" baseline="30000" dirty="0">
                <a:latin typeface="Calibri" panose="020F0502020204030204" pitchFamily="34" charset="0"/>
              </a:rPr>
              <a:t>2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lnSpc>
                <a:spcPct val="75000"/>
              </a:lnSpc>
              <a:spcBef>
                <a:spcPct val="20000"/>
              </a:spcBef>
              <a:buFontTx/>
              <a:buChar char="•"/>
            </a:pPr>
            <a:r>
              <a:rPr lang="en-US" altLang="it-IT" sz="2000" b="0" dirty="0">
                <a:latin typeface="Calibri" panose="020F0502020204030204" pitchFamily="34" charset="0"/>
              </a:rPr>
              <a:t>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 e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2</a:t>
            </a:r>
            <a:r>
              <a:rPr lang="en-US" altLang="it-IT" sz="2000" b="0" i="1" dirty="0">
                <a:latin typeface="Calibri" panose="020F0502020204030204" pitchFamily="34" charset="0"/>
              </a:rPr>
              <a:t>p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formano</a:t>
            </a:r>
            <a:r>
              <a:rPr lang="en-US" altLang="it-IT" sz="2000" b="0" dirty="0">
                <a:latin typeface="Calibri" panose="020F0502020204030204" pitchFamily="34" charset="0"/>
              </a:rPr>
              <a:t>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i="1" dirty="0">
                <a:latin typeface="Calibri" panose="020F0502020204030204" pitchFamily="34" charset="0"/>
              </a:rPr>
              <a:t>sp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0422" name="Picture 10">
            <a:extLst>
              <a:ext uri="{FF2B5EF4-FFF2-40B4-BE49-F238E27FC236}">
                <a16:creationId xmlns:a16="http://schemas.microsoft.com/office/drawing/2014/main" id="{633381F1-C56C-B37E-A576-14DE3A25C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31" y="1970944"/>
            <a:ext cx="7145338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52BB96DD-4254-4E1D-8F33-34D01EED7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Altri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modelli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egnaposto numero diapositiva 3">
            <a:extLst>
              <a:ext uri="{FF2B5EF4-FFF2-40B4-BE49-F238E27FC236}">
                <a16:creationId xmlns:a16="http://schemas.microsoft.com/office/drawing/2014/main" id="{EC6B20BC-625E-20D0-D26E-DB467BD255A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7E9785C-3CFE-44EB-A06A-46ED9BFC12F6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1444" name="Text Box 4">
            <a:extLst>
              <a:ext uri="{FF2B5EF4-FFF2-40B4-BE49-F238E27FC236}">
                <a16:creationId xmlns:a16="http://schemas.microsoft.com/office/drawing/2014/main" id="{B4DC515F-1F29-431F-961F-4E1E14793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77642"/>
            <a:ext cx="80708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Per </a:t>
            </a:r>
            <a:r>
              <a:rPr lang="en-US" altLang="it-IT" b="0" dirty="0" err="1">
                <a:latin typeface="Calibri" panose="020F0502020204030204" pitchFamily="34" charset="0"/>
              </a:rPr>
              <a:t>determinare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l’ibridazione</a:t>
            </a:r>
            <a:r>
              <a:rPr lang="en-US" altLang="it-IT" b="0" dirty="0">
                <a:latin typeface="Calibri" panose="020F0502020204030204" pitchFamily="34" charset="0"/>
              </a:rPr>
              <a:t> di un </a:t>
            </a:r>
            <a:r>
              <a:rPr lang="en-US" altLang="it-IT" b="0" dirty="0" err="1">
                <a:latin typeface="Calibri" panose="020F0502020204030204" pitchFamily="34" charset="0"/>
              </a:rPr>
              <a:t>atomo</a:t>
            </a:r>
            <a:r>
              <a:rPr lang="en-US" altLang="it-IT" b="0" dirty="0">
                <a:latin typeface="Calibri" panose="020F0502020204030204" pitchFamily="34" charset="0"/>
              </a:rPr>
              <a:t> in </a:t>
            </a:r>
            <a:r>
              <a:rPr lang="en-US" altLang="it-IT" b="0" dirty="0" err="1">
                <a:latin typeface="Calibri" panose="020F0502020204030204" pitchFamily="34" charset="0"/>
              </a:rPr>
              <a:t>una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molecola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contare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gruppi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intorno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all’atomo</a:t>
            </a:r>
            <a:r>
              <a:rPr lang="en-US" altLang="it-IT" b="0" dirty="0">
                <a:latin typeface="Calibri" panose="020F0502020204030204" pitchFamily="34" charset="0"/>
              </a:rPr>
              <a:t>. Il </a:t>
            </a:r>
            <a:r>
              <a:rPr lang="en-US" altLang="it-IT" b="0" dirty="0" err="1">
                <a:latin typeface="Calibri" panose="020F0502020204030204" pitchFamily="34" charset="0"/>
              </a:rPr>
              <a:t>numero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gruppi</a:t>
            </a:r>
            <a:r>
              <a:rPr lang="en-US" altLang="it-IT" b="0" dirty="0">
                <a:latin typeface="Calibri" panose="020F0502020204030204" pitchFamily="34" charset="0"/>
              </a:rPr>
              <a:t> (</a:t>
            </a:r>
            <a:r>
              <a:rPr lang="en-US" altLang="it-IT" b="0" dirty="0" err="1">
                <a:latin typeface="Calibri" panose="020F0502020204030204" pitchFamily="34" charset="0"/>
              </a:rPr>
              <a:t>atomi</a:t>
            </a:r>
            <a:r>
              <a:rPr lang="en-US" altLang="it-IT" b="0" dirty="0"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latin typeface="Calibri" panose="020F0502020204030204" pitchFamily="34" charset="0"/>
              </a:rPr>
              <a:t>coppie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elettroniche</a:t>
            </a:r>
            <a:r>
              <a:rPr lang="en-US" altLang="it-IT" b="0" dirty="0">
                <a:latin typeface="Calibri" panose="020F0502020204030204" pitchFamily="34" charset="0"/>
              </a:rPr>
              <a:t> di non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) </a:t>
            </a:r>
            <a:r>
              <a:rPr lang="en-US" altLang="it-IT" b="0" dirty="0" err="1">
                <a:latin typeface="Calibri" panose="020F0502020204030204" pitchFamily="34" charset="0"/>
              </a:rPr>
              <a:t>corrisponde</a:t>
            </a:r>
            <a:r>
              <a:rPr lang="en-US" altLang="it-IT" b="0" dirty="0">
                <a:latin typeface="Calibri" panose="020F0502020204030204" pitchFamily="34" charset="0"/>
              </a:rPr>
              <a:t> al </a:t>
            </a:r>
            <a:r>
              <a:rPr lang="en-US" altLang="it-IT" b="0" dirty="0" err="1">
                <a:latin typeface="Calibri" panose="020F0502020204030204" pitchFamily="34" charset="0"/>
              </a:rPr>
              <a:t>numero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orbitali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atomici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devono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essere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ibridati</a:t>
            </a:r>
            <a:r>
              <a:rPr lang="en-US" altLang="it-IT" b="0" dirty="0">
                <a:latin typeface="Calibri" panose="020F0502020204030204" pitchFamily="34" charset="0"/>
              </a:rPr>
              <a:t> per </a:t>
            </a:r>
            <a:r>
              <a:rPr lang="en-US" altLang="it-IT" b="0" dirty="0" err="1">
                <a:latin typeface="Calibri" panose="020F0502020204030204" pitchFamily="34" charset="0"/>
              </a:rPr>
              <a:t>formare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gli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orbitali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ibridi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1446" name="Picture 8">
            <a:extLst>
              <a:ext uri="{FF2B5EF4-FFF2-40B4-BE49-F238E27FC236}">
                <a16:creationId xmlns:a16="http://schemas.microsoft.com/office/drawing/2014/main" id="{453D218D-1C3B-9796-3876-3FFF26E7F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4079685"/>
            <a:ext cx="71183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31F3FA85-FA1D-EFFC-7EC9-9A768252D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Altri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modelli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egnaposto numero diapositiva 3">
            <a:extLst>
              <a:ext uri="{FF2B5EF4-FFF2-40B4-BE49-F238E27FC236}">
                <a16:creationId xmlns:a16="http://schemas.microsoft.com/office/drawing/2014/main" id="{046B1707-0352-8F2A-789D-C1F27BFF3C0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AB97F87-2196-45F1-90BD-3501988AE824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2468" name="Line 7">
            <a:extLst>
              <a:ext uri="{FF2B5EF4-FFF2-40B4-BE49-F238E27FC236}">
                <a16:creationId xmlns:a16="http://schemas.microsoft.com/office/drawing/2014/main" id="{452FEF16-6F69-49D0-93FA-48AC85A136C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" y="4365000"/>
            <a:ext cx="8915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62470" name="Picture 10">
            <a:extLst>
              <a:ext uri="{FF2B5EF4-FFF2-40B4-BE49-F238E27FC236}">
                <a16:creationId xmlns:a16="http://schemas.microsoft.com/office/drawing/2014/main" id="{BF1769A8-3E7C-3033-B4E1-8F9E5DB94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62" y="1068225"/>
            <a:ext cx="7932738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1" name="Picture 11">
            <a:extLst>
              <a:ext uri="{FF2B5EF4-FFF2-40B4-BE49-F238E27FC236}">
                <a16:creationId xmlns:a16="http://schemas.microsoft.com/office/drawing/2014/main" id="{192BC9BD-0371-B7F2-0984-62D47B2FC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362" y="4581525"/>
            <a:ext cx="5570538" cy="170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2" name="Picture 12">
            <a:extLst>
              <a:ext uri="{FF2B5EF4-FFF2-40B4-BE49-F238E27FC236}">
                <a16:creationId xmlns:a16="http://schemas.microsoft.com/office/drawing/2014/main" id="{BAE3A6AD-7E28-54C7-09C2-80C111AFF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000" y="4581525"/>
            <a:ext cx="26193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E87A240F-5277-B60A-B000-0CAE337AC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Esempi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di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egnaposto numero diapositiva 3">
            <a:extLst>
              <a:ext uri="{FF2B5EF4-FFF2-40B4-BE49-F238E27FC236}">
                <a16:creationId xmlns:a16="http://schemas.microsoft.com/office/drawing/2014/main" id="{88E1DE56-B410-3DC7-7AEB-C668F4178AC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5D2AE77-C5D9-4344-81B0-615057C68AE8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59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DAB0E3C2-D3ED-4FCF-10E8-FC0A6CB02E02}"/>
              </a:ext>
            </a:extLst>
          </p:cNvPr>
          <p:cNvGrpSpPr/>
          <p:nvPr/>
        </p:nvGrpSpPr>
        <p:grpSpPr>
          <a:xfrm>
            <a:off x="619060" y="1125000"/>
            <a:ext cx="1828800" cy="1752600"/>
            <a:chOff x="228600" y="609600"/>
            <a:chExt cx="1828800" cy="1752600"/>
          </a:xfrm>
        </p:grpSpPr>
        <p:sp>
          <p:nvSpPr>
            <p:cNvPr id="63492" name="Rectangle 12">
              <a:extLst>
                <a:ext uri="{FF2B5EF4-FFF2-40B4-BE49-F238E27FC236}">
                  <a16:creationId xmlns:a16="http://schemas.microsoft.com/office/drawing/2014/main" id="{4CB0932C-5386-785F-0828-F9B917F13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609600"/>
              <a:ext cx="1828800" cy="17526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3495" name="Picture 3" descr="75 simple organic molecules">
              <a:extLst>
                <a:ext uri="{FF2B5EF4-FFF2-40B4-BE49-F238E27FC236}">
                  <a16:creationId xmlns:a16="http://schemas.microsoft.com/office/drawing/2014/main" id="{EF4B44A3-C0DD-6E5A-3CB4-FC309AB5EE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353"/>
            <a:stretch>
              <a:fillRect/>
            </a:stretch>
          </p:blipFill>
          <p:spPr bwMode="auto">
            <a:xfrm>
              <a:off x="467518" y="741362"/>
              <a:ext cx="1350963" cy="148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8BB31DA2-0F25-B0B7-6554-46E56B460117}"/>
              </a:ext>
            </a:extLst>
          </p:cNvPr>
          <p:cNvGrpSpPr/>
          <p:nvPr/>
        </p:nvGrpSpPr>
        <p:grpSpPr>
          <a:xfrm>
            <a:off x="3307200" y="1126200"/>
            <a:ext cx="4504800" cy="1870800"/>
            <a:chOff x="3233037" y="1201130"/>
            <a:chExt cx="4504800" cy="1870800"/>
          </a:xfrm>
        </p:grpSpPr>
        <p:sp>
          <p:nvSpPr>
            <p:cNvPr id="63493" name="Rectangle 9">
              <a:extLst>
                <a:ext uri="{FF2B5EF4-FFF2-40B4-BE49-F238E27FC236}">
                  <a16:creationId xmlns:a16="http://schemas.microsoft.com/office/drawing/2014/main" id="{2D137F11-00C1-D0DB-99AD-CFCF7B44B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3037" y="1201130"/>
              <a:ext cx="4504800" cy="1870800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3496" name="Picture 11">
              <a:extLst>
                <a:ext uri="{FF2B5EF4-FFF2-40B4-BE49-F238E27FC236}">
                  <a16:creationId xmlns:a16="http://schemas.microsoft.com/office/drawing/2014/main" id="{EAD7EB83-F7EA-3B88-E5B9-80C971799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999" y="1380880"/>
              <a:ext cx="3698875" cy="1511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7C49D0CF-13B4-1D3E-C7C8-4E8026530A1C}"/>
              </a:ext>
            </a:extLst>
          </p:cNvPr>
          <p:cNvGrpSpPr/>
          <p:nvPr/>
        </p:nvGrpSpPr>
        <p:grpSpPr>
          <a:xfrm>
            <a:off x="1752600" y="3104400"/>
            <a:ext cx="5638800" cy="3276600"/>
            <a:chOff x="1502569" y="2948781"/>
            <a:chExt cx="5638800" cy="3276600"/>
          </a:xfrm>
        </p:grpSpPr>
        <p:sp>
          <p:nvSpPr>
            <p:cNvPr id="63491" name="Rectangle 13">
              <a:extLst>
                <a:ext uri="{FF2B5EF4-FFF2-40B4-BE49-F238E27FC236}">
                  <a16:creationId xmlns:a16="http://schemas.microsoft.com/office/drawing/2014/main" id="{5963AEEE-0CB0-4A9C-B4DD-263F6EBBD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569" y="2948781"/>
              <a:ext cx="5638800" cy="3276600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3497" name="Picture 12">
              <a:extLst>
                <a:ext uri="{FF2B5EF4-FFF2-40B4-BE49-F238E27FC236}">
                  <a16:creationId xmlns:a16="http://schemas.microsoft.com/office/drawing/2014/main" id="{1E1B6DC3-2FBE-77D2-E72A-971ECE64FF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3048000"/>
              <a:ext cx="5138738" cy="3078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2E1499C9-AAC9-0B69-6755-54744E901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egnaposto numero diapositiva 3">
            <a:extLst>
              <a:ext uri="{FF2B5EF4-FFF2-40B4-BE49-F238E27FC236}">
                <a16:creationId xmlns:a16="http://schemas.microsoft.com/office/drawing/2014/main" id="{2A66592F-D6D2-4EE8-8C9C-BE356537744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0190591-9001-475C-8878-3ED4B93592F4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60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6BDB4B93-1B96-E43B-5255-304795C30E9D}"/>
              </a:ext>
            </a:extLst>
          </p:cNvPr>
          <p:cNvGrpSpPr/>
          <p:nvPr/>
        </p:nvGrpSpPr>
        <p:grpSpPr>
          <a:xfrm>
            <a:off x="612000" y="1125000"/>
            <a:ext cx="1828800" cy="1752600"/>
            <a:chOff x="228600" y="1524000"/>
            <a:chExt cx="1828800" cy="1752600"/>
          </a:xfrm>
        </p:grpSpPr>
        <p:sp>
          <p:nvSpPr>
            <p:cNvPr id="64515" name="Rectangle 5">
              <a:extLst>
                <a:ext uri="{FF2B5EF4-FFF2-40B4-BE49-F238E27FC236}">
                  <a16:creationId xmlns:a16="http://schemas.microsoft.com/office/drawing/2014/main" id="{FFDAC2F5-A7AE-C7FE-5783-18D5B5AA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524000"/>
              <a:ext cx="1828800" cy="17526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4517" name="Picture 4" descr="75 simple organic molecules">
              <a:extLst>
                <a:ext uri="{FF2B5EF4-FFF2-40B4-BE49-F238E27FC236}">
                  <a16:creationId xmlns:a16="http://schemas.microsoft.com/office/drawing/2014/main" id="{87E1891C-182C-7D24-9E29-A8C2C3D2F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353"/>
            <a:stretch>
              <a:fillRect/>
            </a:stretch>
          </p:blipFill>
          <p:spPr bwMode="auto">
            <a:xfrm>
              <a:off x="467518" y="1655762"/>
              <a:ext cx="1350963" cy="148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4519" name="Text Box 7">
            <a:extLst>
              <a:ext uri="{FF2B5EF4-FFF2-40B4-BE49-F238E27FC236}">
                <a16:creationId xmlns:a16="http://schemas.microsoft.com/office/drawing/2014/main" id="{55E6E2C7-A011-E09F-3A0B-C5F806452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536" y="1787340"/>
            <a:ext cx="613771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b="0" dirty="0">
                <a:latin typeface="Calibri" panose="020F0502020204030204" pitchFamily="34" charset="0"/>
              </a:rPr>
              <a:t>La </a:t>
            </a:r>
            <a:r>
              <a:rPr lang="en-US" altLang="it-IT" b="0" dirty="0" err="1">
                <a:latin typeface="Calibri" panose="020F0502020204030204" pitchFamily="34" charset="0"/>
              </a:rPr>
              <a:t>realizzazione</a:t>
            </a:r>
            <a:r>
              <a:rPr lang="en-US" altLang="it-IT" b="0" dirty="0">
                <a:latin typeface="Calibri" panose="020F0502020204030204" pitchFamily="34" charset="0"/>
              </a:rPr>
              <a:t> di un </a:t>
            </a:r>
            <a:r>
              <a:rPr lang="en-US" altLang="it-IT" b="0" dirty="0" err="1">
                <a:latin typeface="Calibri" panose="020F0502020204030204" pitchFamily="34" charset="0"/>
              </a:rPr>
              <a:t>modello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dell’etano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illustra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un’ulteriore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caratteristica</a:t>
            </a:r>
            <a:r>
              <a:rPr lang="en-US" altLang="it-IT" b="0" dirty="0">
                <a:latin typeface="Calibri" panose="020F0502020204030204" pitchFamily="34" charset="0"/>
              </a:rPr>
              <a:t> circa la </a:t>
            </a:r>
            <a:r>
              <a:rPr lang="en-US" altLang="it-IT" b="0" dirty="0" err="1">
                <a:latin typeface="Calibri" panose="020F0502020204030204" pitchFamily="34" charset="0"/>
              </a:rPr>
              <a:t>sua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struttura</a:t>
            </a:r>
            <a:r>
              <a:rPr lang="en-US" altLang="it-IT" b="0" dirty="0">
                <a:latin typeface="Calibri" panose="020F0502020204030204" pitchFamily="34" charset="0"/>
              </a:rPr>
              <a:t>. </a:t>
            </a:r>
            <a:r>
              <a:rPr lang="en-US" altLang="it-IT" b="0" dirty="0" err="1">
                <a:latin typeface="Calibri" panose="020F0502020204030204" pitchFamily="34" charset="0"/>
              </a:rPr>
              <a:t>Attorno</a:t>
            </a:r>
            <a:r>
              <a:rPr lang="en-US" altLang="it-IT" b="0" dirty="0">
                <a:latin typeface="Calibri" panose="020F0502020204030204" pitchFamily="34" charset="0"/>
              </a:rPr>
              <a:t> al </a:t>
            </a:r>
            <a:r>
              <a:rPr lang="en-US" altLang="it-IT" b="0" dirty="0" err="1">
                <a:latin typeface="Calibri" panose="020F0502020204030204" pitchFamily="34" charset="0"/>
              </a:rPr>
              <a:t>legame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>
                <a:latin typeface="Calibri" panose="020F0502020204030204" pitchFamily="34" charset="0"/>
                <a:sym typeface="Symbol" panose="05050102010706020507" pitchFamily="18" charset="2"/>
              </a:rPr>
              <a:t></a:t>
            </a:r>
            <a:r>
              <a:rPr lang="en-US" altLang="it-IT" b="0" dirty="0">
                <a:latin typeface="Calibri" panose="020F0502020204030204" pitchFamily="34" charset="0"/>
              </a:rPr>
              <a:t> C—C </a:t>
            </a:r>
            <a:r>
              <a:rPr lang="en-US" altLang="it-IT" b="0" dirty="0" err="1">
                <a:latin typeface="Calibri" panose="020F0502020204030204" pitchFamily="34" charset="0"/>
              </a:rPr>
              <a:t>esiste</a:t>
            </a:r>
            <a:r>
              <a:rPr lang="en-US" altLang="it-IT" b="0" dirty="0">
                <a:latin typeface="Calibri" panose="020F0502020204030204" pitchFamily="34" charset="0"/>
              </a:rPr>
              <a:t> libera </a:t>
            </a:r>
            <a:r>
              <a:rPr lang="en-US" altLang="it-IT" b="0" dirty="0" err="1">
                <a:latin typeface="Calibri" panose="020F0502020204030204" pitchFamily="34" charset="0"/>
              </a:rPr>
              <a:t>rotazione</a:t>
            </a:r>
            <a:r>
              <a:rPr lang="en-US" altLang="it-IT" b="0" dirty="0">
                <a:latin typeface="Calibri" panose="020F0502020204030204" pitchFamily="34" charset="0"/>
                <a:sym typeface="Symbol" panose="05050102010706020507" pitchFamily="18" charset="2"/>
              </a:rPr>
              <a:t>.</a:t>
            </a:r>
            <a:endParaRPr lang="en-US" altLang="it-IT" b="0" dirty="0">
              <a:latin typeface="Calibri" panose="020F0502020204030204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9E1CA88F-9020-7DE7-704A-F44B0C9B06BE}"/>
              </a:ext>
            </a:extLst>
          </p:cNvPr>
          <p:cNvGrpSpPr/>
          <p:nvPr/>
        </p:nvGrpSpPr>
        <p:grpSpPr>
          <a:xfrm>
            <a:off x="1260474" y="3385380"/>
            <a:ext cx="6623051" cy="2971800"/>
            <a:chOff x="1764000" y="3352800"/>
            <a:chExt cx="6623051" cy="2971800"/>
          </a:xfrm>
        </p:grpSpPr>
        <p:sp>
          <p:nvSpPr>
            <p:cNvPr id="64516" name="Rectangle 3">
              <a:extLst>
                <a:ext uri="{FF2B5EF4-FFF2-40B4-BE49-F238E27FC236}">
                  <a16:creationId xmlns:a16="http://schemas.microsoft.com/office/drawing/2014/main" id="{8BCC59F6-EA59-5CF7-275A-13A02325F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4000" y="3352800"/>
              <a:ext cx="6623051" cy="2971800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4521" name="Picture 11">
              <a:extLst>
                <a:ext uri="{FF2B5EF4-FFF2-40B4-BE49-F238E27FC236}">
                  <a16:creationId xmlns:a16="http://schemas.microsoft.com/office/drawing/2014/main" id="{0F33F9D9-037F-B60A-D25B-85A6A066F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356" y="3488531"/>
              <a:ext cx="6002338" cy="2700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713DAE4F-B6CF-3709-3DDE-6319BE106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egnaposto numero diapositiva 3">
            <a:extLst>
              <a:ext uri="{FF2B5EF4-FFF2-40B4-BE49-F238E27FC236}">
                <a16:creationId xmlns:a16="http://schemas.microsoft.com/office/drawing/2014/main" id="{F54BF5F4-05D1-CB98-9651-D53313A07D6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AD5B55B-A870-44D0-84BB-5D77BE8CCDD8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61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5540" name="Text Box 6">
            <a:extLst>
              <a:ext uri="{FF2B5EF4-FFF2-40B4-BE49-F238E27FC236}">
                <a16:creationId xmlns:a16="http://schemas.microsoft.com/office/drawing/2014/main" id="{E1102063-837D-1DD0-5B7F-EF5869893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77011"/>
            <a:ext cx="3311526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2200" b="0" dirty="0" err="1">
                <a:latin typeface="Calibri" panose="020F0502020204030204" pitchFamily="34" charset="0"/>
              </a:rPr>
              <a:t>Ogni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trigonale</a:t>
            </a:r>
            <a:r>
              <a:rPr lang="en-US" altLang="it-IT" sz="2200" b="0" dirty="0">
                <a:latin typeface="Calibri" panose="020F0502020204030204" pitchFamily="34" charset="0"/>
              </a:rPr>
              <a:t> e </a:t>
            </a:r>
            <a:r>
              <a:rPr lang="en-US" altLang="it-IT" sz="2200" b="0" dirty="0" err="1">
                <a:latin typeface="Calibri" panose="020F0502020204030204" pitchFamily="34" charset="0"/>
              </a:rPr>
              <a:t>planare</a:t>
            </a:r>
            <a:r>
              <a:rPr lang="en-US" altLang="it-IT" sz="2200" b="0" dirty="0">
                <a:latin typeface="Calibri" panose="020F0502020204030204" pitchFamily="34" charset="0"/>
              </a:rPr>
              <a:t>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it-IT" sz="2200" b="0" dirty="0" err="1">
                <a:latin typeface="Calibri" panose="020F0502020204030204" pitchFamily="34" charset="0"/>
              </a:rPr>
              <a:t>Ogni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ibridato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i="1" dirty="0">
                <a:latin typeface="Calibri" panose="020F0502020204030204" pitchFamily="34" charset="0"/>
              </a:rPr>
              <a:t>sp</a:t>
            </a:r>
            <a:r>
              <a:rPr lang="en-US" altLang="it-IT" sz="2200" b="0" baseline="30000" dirty="0">
                <a:latin typeface="Calibri" panose="020F0502020204030204" pitchFamily="34" charset="0"/>
              </a:rPr>
              <a:t>2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5541" name="Line 7">
            <a:extLst>
              <a:ext uri="{FF2B5EF4-FFF2-40B4-BE49-F238E27FC236}">
                <a16:creationId xmlns:a16="http://schemas.microsoft.com/office/drawing/2014/main" id="{ED85583B-1F53-B4A4-0ABE-2095F4E5DB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3456144"/>
            <a:ext cx="883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65543" name="Picture 10">
            <a:extLst>
              <a:ext uri="{FF2B5EF4-FFF2-40B4-BE49-F238E27FC236}">
                <a16:creationId xmlns:a16="http://schemas.microsoft.com/office/drawing/2014/main" id="{E6042393-595A-3E05-8DA5-B3840D9C7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773238"/>
            <a:ext cx="3195638" cy="133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4" name="Picture 11">
            <a:extLst>
              <a:ext uri="{FF2B5EF4-FFF2-40B4-BE49-F238E27FC236}">
                <a16:creationId xmlns:a16="http://schemas.microsoft.com/office/drawing/2014/main" id="{5DAAD331-D470-3804-3BA9-E967A0627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93" y="3677522"/>
            <a:ext cx="7262813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9DF2E3D0-0776-B7DC-CB52-489B519AC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egnaposto numero diapositiva 3">
            <a:extLst>
              <a:ext uri="{FF2B5EF4-FFF2-40B4-BE49-F238E27FC236}">
                <a16:creationId xmlns:a16="http://schemas.microsoft.com/office/drawing/2014/main" id="{8AB50C19-AE72-B736-3399-5D670E18F72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354B3F5C-3091-40D3-911C-A93B0106FF6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59684C12-8987-2116-48E7-2DE8E427C5F6}"/>
              </a:ext>
            </a:extLst>
          </p:cNvPr>
          <p:cNvGrpSpPr/>
          <p:nvPr/>
        </p:nvGrpSpPr>
        <p:grpSpPr>
          <a:xfrm>
            <a:off x="612000" y="1125000"/>
            <a:ext cx="3429000" cy="1447800"/>
            <a:chOff x="228600" y="838200"/>
            <a:chExt cx="3429000" cy="1447800"/>
          </a:xfrm>
        </p:grpSpPr>
        <p:sp>
          <p:nvSpPr>
            <p:cNvPr id="66565" name="Rectangle 6">
              <a:extLst>
                <a:ext uri="{FF2B5EF4-FFF2-40B4-BE49-F238E27FC236}">
                  <a16:creationId xmlns:a16="http://schemas.microsoft.com/office/drawing/2014/main" id="{A234DDF3-605D-CCDE-1D7A-824198A82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838200"/>
              <a:ext cx="3429000" cy="1447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6567" name="Picture 11">
              <a:extLst>
                <a:ext uri="{FF2B5EF4-FFF2-40B4-BE49-F238E27FC236}">
                  <a16:creationId xmlns:a16="http://schemas.microsoft.com/office/drawing/2014/main" id="{658231C7-70C6-8275-EB22-61C31807D1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818" y="923131"/>
              <a:ext cx="3230563" cy="1277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20B6CC68-E62D-27FF-7D6D-BB87DC314E50}"/>
              </a:ext>
            </a:extLst>
          </p:cNvPr>
          <p:cNvGrpSpPr/>
          <p:nvPr/>
        </p:nvGrpSpPr>
        <p:grpSpPr>
          <a:xfrm>
            <a:off x="2494450" y="2644726"/>
            <a:ext cx="6109800" cy="1914822"/>
            <a:chOff x="1219200" y="2362200"/>
            <a:chExt cx="7086600" cy="2209800"/>
          </a:xfrm>
        </p:grpSpPr>
        <p:sp>
          <p:nvSpPr>
            <p:cNvPr id="66564" name="Rectangle 7">
              <a:extLst>
                <a:ext uri="{FF2B5EF4-FFF2-40B4-BE49-F238E27FC236}">
                  <a16:creationId xmlns:a16="http://schemas.microsoft.com/office/drawing/2014/main" id="{199869EE-139E-219A-6DBC-4F5C212AC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200" y="2362200"/>
              <a:ext cx="7086600" cy="2209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6568" name="Picture 12">
              <a:extLst>
                <a:ext uri="{FF2B5EF4-FFF2-40B4-BE49-F238E27FC236}">
                  <a16:creationId xmlns:a16="http://schemas.microsoft.com/office/drawing/2014/main" id="{B4791081-F66B-FF9C-9DC3-972253EB82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712" y="2494756"/>
              <a:ext cx="6759575" cy="1944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40DB2A59-369E-82CA-AD24-DDB0A394B5C5}"/>
              </a:ext>
            </a:extLst>
          </p:cNvPr>
          <p:cNvGrpSpPr/>
          <p:nvPr/>
        </p:nvGrpSpPr>
        <p:grpSpPr>
          <a:xfrm>
            <a:off x="2161390" y="4631474"/>
            <a:ext cx="4821219" cy="1732800"/>
            <a:chOff x="3429000" y="4648200"/>
            <a:chExt cx="5334000" cy="2057400"/>
          </a:xfrm>
        </p:grpSpPr>
        <p:sp>
          <p:nvSpPr>
            <p:cNvPr id="66563" name="Rectangle 8">
              <a:extLst>
                <a:ext uri="{FF2B5EF4-FFF2-40B4-BE49-F238E27FC236}">
                  <a16:creationId xmlns:a16="http://schemas.microsoft.com/office/drawing/2014/main" id="{D3A1A75D-02A9-8822-7169-70DFCDDDC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00" y="4648200"/>
              <a:ext cx="5334000" cy="2057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6569" name="Picture 13">
              <a:extLst>
                <a:ext uri="{FF2B5EF4-FFF2-40B4-BE49-F238E27FC236}">
                  <a16:creationId xmlns:a16="http://schemas.microsoft.com/office/drawing/2014/main" id="{EE938B5C-15B9-594A-19A8-7D0897A8D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8375" y="4785518"/>
              <a:ext cx="5175250" cy="1782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274301F8-D572-6C21-8F73-05CD2CBAF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egnaposto numero diapositiva 3">
            <a:extLst>
              <a:ext uri="{FF2B5EF4-FFF2-40B4-BE49-F238E27FC236}">
                <a16:creationId xmlns:a16="http://schemas.microsoft.com/office/drawing/2014/main" id="{A8C71276-2B08-07D9-DD16-8A29E4743DA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890D8A3-2303-4BC1-8DD2-AA95BA86151C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7589" name="Text Box 11">
            <a:extLst>
              <a:ext uri="{FF2B5EF4-FFF2-40B4-BE49-F238E27FC236}">
                <a16:creationId xmlns:a16="http://schemas.microsoft.com/office/drawing/2014/main" id="{04410F8C-EC04-3CDB-B385-B4E32B08B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744788"/>
            <a:ext cx="80645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b="0" dirty="0" err="1">
                <a:latin typeface="Calibri" panose="020F0502020204030204" pitchFamily="34" charset="0"/>
              </a:rPr>
              <a:t>Diversamente</a:t>
            </a:r>
            <a:r>
              <a:rPr lang="en-US" altLang="it-IT" sz="2200" b="0" dirty="0">
                <a:latin typeface="Calibri" panose="020F0502020204030204" pitchFamily="34" charset="0"/>
              </a:rPr>
              <a:t> dal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singolo</a:t>
            </a:r>
            <a:r>
              <a:rPr lang="en-US" altLang="it-IT" sz="2200" b="0" dirty="0">
                <a:latin typeface="Calibri" panose="020F0502020204030204" pitchFamily="34" charset="0"/>
              </a:rPr>
              <a:t> C—C nell’ </a:t>
            </a:r>
            <a:r>
              <a:rPr lang="en-US" altLang="it-IT" sz="2200" b="0" dirty="0" err="1">
                <a:latin typeface="Calibri" panose="020F0502020204030204" pitchFamily="34" charset="0"/>
              </a:rPr>
              <a:t>etano</a:t>
            </a:r>
            <a:r>
              <a:rPr lang="en-US" altLang="it-IT" sz="2200" b="0" dirty="0">
                <a:latin typeface="Calibri" panose="020F0502020204030204" pitchFamily="34" charset="0"/>
              </a:rPr>
              <a:t>, la </a:t>
            </a:r>
            <a:r>
              <a:rPr lang="en-US" altLang="it-IT" sz="2200" b="0" dirty="0" err="1">
                <a:latin typeface="Calibri" panose="020F0502020204030204" pitchFamily="34" charset="0"/>
              </a:rPr>
              <a:t>rotazione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attorno</a:t>
            </a:r>
            <a:r>
              <a:rPr lang="en-US" altLang="it-IT" sz="2200" b="0" dirty="0">
                <a:latin typeface="Calibri" panose="020F0502020204030204" pitchFamily="34" charset="0"/>
              </a:rPr>
              <a:t> al doppio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C—C </a:t>
            </a:r>
            <a:r>
              <a:rPr lang="en-US" altLang="it-IT" sz="2200" b="0" dirty="0" err="1">
                <a:latin typeface="Calibri" panose="020F0502020204030204" pitchFamily="34" charset="0"/>
              </a:rPr>
              <a:t>nell’etilene</a:t>
            </a:r>
            <a:r>
              <a:rPr lang="en-US" altLang="it-IT" sz="2200" b="0" dirty="0">
                <a:latin typeface="Calibri" panose="020F0502020204030204" pitchFamily="34" charset="0"/>
              </a:rPr>
              <a:t> è </a:t>
            </a:r>
            <a:r>
              <a:rPr lang="en-US" altLang="it-IT" sz="2200" b="0" dirty="0" err="1">
                <a:latin typeface="Calibri" panose="020F0502020204030204" pitchFamily="34" charset="0"/>
              </a:rPr>
              <a:t>limitata</a:t>
            </a:r>
            <a:r>
              <a:rPr lang="en-US" altLang="it-IT" sz="2200" b="0" dirty="0">
                <a:latin typeface="Calibri" panose="020F0502020204030204" pitchFamily="34" charset="0"/>
              </a:rPr>
              <a:t>. </a:t>
            </a:r>
            <a:r>
              <a:rPr lang="en-US" altLang="it-IT" sz="2200" b="0" dirty="0" err="1">
                <a:latin typeface="Calibri" panose="020F0502020204030204" pitchFamily="34" charset="0"/>
              </a:rPr>
              <a:t>Può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verificarsi</a:t>
            </a:r>
            <a:r>
              <a:rPr lang="en-US" altLang="it-IT" sz="2200" b="0" dirty="0">
                <a:latin typeface="Calibri" panose="020F0502020204030204" pitchFamily="34" charset="0"/>
              </a:rPr>
              <a:t> solo se il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 prima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si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rompe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e poi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si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riforma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, un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processo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che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richiede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un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apporto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considerevole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  <a:sym typeface="Symbol" panose="05050102010706020507" pitchFamily="18" charset="2"/>
              </a:rPr>
              <a:t>energia</a:t>
            </a:r>
            <a:r>
              <a:rPr lang="en-US" altLang="it-IT" sz="2200" b="0" dirty="0">
                <a:latin typeface="Calibri" panose="020F0502020204030204" pitchFamily="34" charset="0"/>
                <a:sym typeface="Symbol" panose="05050102010706020507" pitchFamily="18" charset="2"/>
              </a:rPr>
              <a:t>.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1D19C349-FC05-AC00-CE91-47F3C813667E}"/>
              </a:ext>
            </a:extLst>
          </p:cNvPr>
          <p:cNvGrpSpPr/>
          <p:nvPr/>
        </p:nvGrpSpPr>
        <p:grpSpPr>
          <a:xfrm>
            <a:off x="612000" y="1125000"/>
            <a:ext cx="3429000" cy="1447800"/>
            <a:chOff x="228600" y="1143000"/>
            <a:chExt cx="3429000" cy="1447800"/>
          </a:xfrm>
        </p:grpSpPr>
        <p:sp>
          <p:nvSpPr>
            <p:cNvPr id="67587" name="Rectangle 4">
              <a:extLst>
                <a:ext uri="{FF2B5EF4-FFF2-40B4-BE49-F238E27FC236}">
                  <a16:creationId xmlns:a16="http://schemas.microsoft.com/office/drawing/2014/main" id="{F1BC719D-FCC2-9E09-9203-A93A283DF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143000"/>
              <a:ext cx="3429000" cy="1447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7590" name="Picture 9">
              <a:extLst>
                <a:ext uri="{FF2B5EF4-FFF2-40B4-BE49-F238E27FC236}">
                  <a16:creationId xmlns:a16="http://schemas.microsoft.com/office/drawing/2014/main" id="{26DBF742-3345-B290-9D73-02D28C10BB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793" y="1210966"/>
              <a:ext cx="3122613" cy="1308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7591" name="Picture 10">
            <a:extLst>
              <a:ext uri="{FF2B5EF4-FFF2-40B4-BE49-F238E27FC236}">
                <a16:creationId xmlns:a16="http://schemas.microsoft.com/office/drawing/2014/main" id="{061C3C3E-092F-3120-8E6D-C222D1F91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12" y="4188876"/>
            <a:ext cx="4778375" cy="218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5CA8F7CC-A1D1-C0B5-F2AE-F8F7F9AAA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egnaposto numero diapositiva 3">
            <a:extLst>
              <a:ext uri="{FF2B5EF4-FFF2-40B4-BE49-F238E27FC236}">
                <a16:creationId xmlns:a16="http://schemas.microsoft.com/office/drawing/2014/main" id="{20DE34C2-7419-95CE-88E1-712BA009EF6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5F98DE2-9BEC-4C5A-A50F-63CC57B0320F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8612" name="Line 5">
            <a:extLst>
              <a:ext uri="{FF2B5EF4-FFF2-40B4-BE49-F238E27FC236}">
                <a16:creationId xmlns:a16="http://schemas.microsoft.com/office/drawing/2014/main" id="{B66F0614-D7D3-1E9F-4153-24EAD28CC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499" y="3429000"/>
            <a:ext cx="876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68614" name="Picture 9">
            <a:extLst>
              <a:ext uri="{FF2B5EF4-FFF2-40B4-BE49-F238E27FC236}">
                <a16:creationId xmlns:a16="http://schemas.microsoft.com/office/drawing/2014/main" id="{CE3F63CF-C96D-3140-0C0D-73E220B34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130" y="1776096"/>
            <a:ext cx="29797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5" name="Picture 10">
            <a:extLst>
              <a:ext uri="{FF2B5EF4-FFF2-40B4-BE49-F238E27FC236}">
                <a16:creationId xmlns:a16="http://schemas.microsoft.com/office/drawing/2014/main" id="{54DFEE4C-223C-A638-E809-E54B2A5AE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" y="3743623"/>
            <a:ext cx="75866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CCD7462B-99A1-947B-37EB-2FAE574FC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egnaposto numero diapositiva 3">
            <a:extLst>
              <a:ext uri="{FF2B5EF4-FFF2-40B4-BE49-F238E27FC236}">
                <a16:creationId xmlns:a16="http://schemas.microsoft.com/office/drawing/2014/main" id="{42B11367-4F49-DABF-2713-A584C0B9F0B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ACFFC39-469E-475E-900B-B626D878AF23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69639" name="Line 11">
            <a:extLst>
              <a:ext uri="{FF2B5EF4-FFF2-40B4-BE49-F238E27FC236}">
                <a16:creationId xmlns:a16="http://schemas.microsoft.com/office/drawing/2014/main" id="{7AA0BD79-037F-0F50-9118-14A349EF81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0688" y="21918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69640" name="Text Box 12">
            <a:extLst>
              <a:ext uri="{FF2B5EF4-FFF2-40B4-BE49-F238E27FC236}">
                <a16:creationId xmlns:a16="http://schemas.microsoft.com/office/drawing/2014/main" id="{04FFC647-5390-7C3C-2B17-471FC163B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588" y="1804767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Dalla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Figura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1.12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EB10E50-1D86-17BD-8133-230148218758}"/>
              </a:ext>
            </a:extLst>
          </p:cNvPr>
          <p:cNvGrpSpPr/>
          <p:nvPr/>
        </p:nvGrpSpPr>
        <p:grpSpPr>
          <a:xfrm>
            <a:off x="612000" y="1125000"/>
            <a:ext cx="3333599" cy="1524000"/>
            <a:chOff x="324000" y="457200"/>
            <a:chExt cx="3333599" cy="1524000"/>
          </a:xfrm>
        </p:grpSpPr>
        <p:sp>
          <p:nvSpPr>
            <p:cNvPr id="69637" name="Rectangle 6">
              <a:extLst>
                <a:ext uri="{FF2B5EF4-FFF2-40B4-BE49-F238E27FC236}">
                  <a16:creationId xmlns:a16="http://schemas.microsoft.com/office/drawing/2014/main" id="{7913BA05-C444-BD95-0BFB-4B7690FF1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000" y="457200"/>
              <a:ext cx="3333599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9641" name="Picture 13">
              <a:extLst>
                <a:ext uri="{FF2B5EF4-FFF2-40B4-BE49-F238E27FC236}">
                  <a16:creationId xmlns:a16="http://schemas.microsoft.com/office/drawing/2014/main" id="{288B8E50-6548-5A29-E87C-63E1D7945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930" y="625475"/>
              <a:ext cx="2979738" cy="1187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FFD7F89D-E17B-4750-4828-D8F5D6A4F89C}"/>
              </a:ext>
            </a:extLst>
          </p:cNvPr>
          <p:cNvGrpSpPr/>
          <p:nvPr/>
        </p:nvGrpSpPr>
        <p:grpSpPr>
          <a:xfrm>
            <a:off x="3060000" y="2717022"/>
            <a:ext cx="5902199" cy="2015400"/>
            <a:chOff x="1676400" y="2209800"/>
            <a:chExt cx="6781800" cy="2514600"/>
          </a:xfrm>
        </p:grpSpPr>
        <p:sp>
          <p:nvSpPr>
            <p:cNvPr id="69636" name="Rectangle 7">
              <a:extLst>
                <a:ext uri="{FF2B5EF4-FFF2-40B4-BE49-F238E27FC236}">
                  <a16:creationId xmlns:a16="http://schemas.microsoft.com/office/drawing/2014/main" id="{E86E5394-2F59-5A77-0EFC-218824AE3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6400" y="2209800"/>
              <a:ext cx="6781800" cy="2514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9642" name="Picture 14">
              <a:extLst>
                <a:ext uri="{FF2B5EF4-FFF2-40B4-BE49-F238E27FC236}">
                  <a16:creationId xmlns:a16="http://schemas.microsoft.com/office/drawing/2014/main" id="{343BDF66-A7B0-DB4C-614F-CD99EF51C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5475" y="2238375"/>
              <a:ext cx="6362700" cy="2457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E1497DE8-50E1-52BD-9083-11A84BDA9F21}"/>
              </a:ext>
            </a:extLst>
          </p:cNvPr>
          <p:cNvGrpSpPr/>
          <p:nvPr/>
        </p:nvGrpSpPr>
        <p:grpSpPr>
          <a:xfrm>
            <a:off x="2905200" y="4781492"/>
            <a:ext cx="3333599" cy="1610974"/>
            <a:chOff x="3204000" y="4876800"/>
            <a:chExt cx="3577800" cy="1752600"/>
          </a:xfrm>
        </p:grpSpPr>
        <p:sp>
          <p:nvSpPr>
            <p:cNvPr id="69635" name="Rectangle 9">
              <a:extLst>
                <a:ext uri="{FF2B5EF4-FFF2-40B4-BE49-F238E27FC236}">
                  <a16:creationId xmlns:a16="http://schemas.microsoft.com/office/drawing/2014/main" id="{C8DF19AB-AC45-00C6-DC92-F0889C203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4000" y="4876800"/>
              <a:ext cx="3577800" cy="1752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69643" name="Picture 15">
              <a:extLst>
                <a:ext uri="{FF2B5EF4-FFF2-40B4-BE49-F238E27FC236}">
                  <a16:creationId xmlns:a16="http://schemas.microsoft.com/office/drawing/2014/main" id="{3033B1F1-1A9B-16D5-5B5A-63AF940898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925" y="4914106"/>
              <a:ext cx="3409950" cy="1677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8B8E9B66-0AEF-D28A-7031-4D110CDC5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egnaposto numero diapositiva 3">
            <a:extLst>
              <a:ext uri="{FF2B5EF4-FFF2-40B4-BE49-F238E27FC236}">
                <a16:creationId xmlns:a16="http://schemas.microsoft.com/office/drawing/2014/main" id="{3B100FC5-9848-C88D-C0CB-ECFB154F6DB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B66AA94-88D3-4C0B-97A1-E3AEBE6C830D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70662" name="Text Box 6">
            <a:extLst>
              <a:ext uri="{FF2B5EF4-FFF2-40B4-BE49-F238E27FC236}">
                <a16:creationId xmlns:a16="http://schemas.microsoft.com/office/drawing/2014/main" id="{2038D5DC-F4B7-84BC-AF16-074B115D5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77795"/>
            <a:ext cx="403225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b="0" dirty="0" err="1">
                <a:latin typeface="Calibri" panose="020F0502020204030204" pitchFamily="34" charset="0"/>
              </a:rPr>
              <a:t>Ogni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200" b="0" dirty="0">
                <a:latin typeface="Calibri" panose="020F0502020204030204" pitchFamily="34" charset="0"/>
              </a:rPr>
              <a:t> di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200" b="0" dirty="0">
                <a:latin typeface="Calibri" panose="020F0502020204030204" pitchFamily="34" charset="0"/>
              </a:rPr>
              <a:t> ha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200" b="0" dirty="0">
                <a:latin typeface="Calibri" panose="020F0502020204030204" pitchFamily="34" charset="0"/>
              </a:rPr>
              <a:t> 2</a:t>
            </a:r>
            <a:r>
              <a:rPr lang="en-US" altLang="it-IT" sz="2200" b="0" i="1" dirty="0">
                <a:latin typeface="Calibri" panose="020F0502020204030204" pitchFamily="34" charset="0"/>
              </a:rPr>
              <a:t>p</a:t>
            </a:r>
            <a:r>
              <a:rPr lang="en-US" altLang="it-IT" sz="2200" b="0" dirty="0">
                <a:latin typeface="Calibri" panose="020F0502020204030204" pitchFamily="34" charset="0"/>
              </a:rPr>
              <a:t> non </a:t>
            </a:r>
            <a:r>
              <a:rPr lang="en-US" altLang="it-IT" sz="22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che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sono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perpendicolari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fra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loro</a:t>
            </a:r>
            <a:r>
              <a:rPr lang="en-US" altLang="it-IT" sz="2200" b="0" dirty="0">
                <a:latin typeface="Calibri" panose="020F0502020204030204" pitchFamily="34" charset="0"/>
              </a:rPr>
              <a:t> e </a:t>
            </a:r>
            <a:r>
              <a:rPr lang="en-US" altLang="it-IT" sz="2200" b="0" dirty="0" err="1">
                <a:latin typeface="Calibri" panose="020F0502020204030204" pitchFamily="34" charset="0"/>
              </a:rPr>
              <a:t>agli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i="1" dirty="0">
                <a:latin typeface="Calibri" panose="020F0502020204030204" pitchFamily="34" charset="0"/>
              </a:rPr>
              <a:t>sp</a:t>
            </a:r>
            <a:r>
              <a:rPr lang="en-US" altLang="it-IT" sz="2200" b="0" dirty="0">
                <a:latin typeface="Calibri" panose="020F0502020204030204" pitchFamily="34" charset="0"/>
              </a:rPr>
              <a:t>. La </a:t>
            </a:r>
            <a:r>
              <a:rPr lang="en-US" altLang="it-IT" sz="2200" b="0" dirty="0" err="1">
                <a:latin typeface="Calibri" panose="020F0502020204030204" pitchFamily="34" charset="0"/>
              </a:rPr>
              <a:t>sovrapposizione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laterale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dei</a:t>
            </a:r>
            <a:r>
              <a:rPr lang="en-US" altLang="it-IT" sz="2200" b="0" dirty="0">
                <a:latin typeface="Calibri" panose="020F0502020204030204" pitchFamily="34" charset="0"/>
              </a:rPr>
              <a:t>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200" b="0" dirty="0">
                <a:latin typeface="Calibri" panose="020F0502020204030204" pitchFamily="34" charset="0"/>
              </a:rPr>
              <a:t> 2</a:t>
            </a:r>
            <a:r>
              <a:rPr lang="en-US" altLang="it-IT" sz="2200" b="0" i="1" dirty="0">
                <a:latin typeface="Calibri" panose="020F0502020204030204" pitchFamily="34" charset="0"/>
              </a:rPr>
              <a:t>p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su</a:t>
            </a:r>
            <a:r>
              <a:rPr lang="en-US" altLang="it-IT" sz="2200" b="0" dirty="0">
                <a:latin typeface="Calibri" panose="020F0502020204030204" pitchFamily="34" charset="0"/>
              </a:rPr>
              <a:t>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200" b="0" dirty="0">
                <a:latin typeface="Calibri" panose="020F0502020204030204" pitchFamily="34" charset="0"/>
              </a:rPr>
              <a:t> con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200" b="0" dirty="0">
                <a:latin typeface="Calibri" panose="020F0502020204030204" pitchFamily="34" charset="0"/>
              </a:rPr>
              <a:t> 2</a:t>
            </a:r>
            <a:r>
              <a:rPr lang="en-US" altLang="it-IT" sz="2200" b="0" i="1" dirty="0">
                <a:latin typeface="Calibri" panose="020F0502020204030204" pitchFamily="34" charset="0"/>
              </a:rPr>
              <a:t>p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sull’altro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dà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origine</a:t>
            </a:r>
            <a:r>
              <a:rPr lang="en-US" altLang="it-IT" sz="2200" b="0" dirty="0">
                <a:latin typeface="Calibri" panose="020F0502020204030204" pitchFamily="34" charset="0"/>
              </a:rPr>
              <a:t> al secondo e </a:t>
            </a:r>
            <a:r>
              <a:rPr lang="en-US" altLang="it-IT" sz="2200" b="0" dirty="0" err="1">
                <a:latin typeface="Calibri" panose="020F0502020204030204" pitchFamily="34" charset="0"/>
              </a:rPr>
              <a:t>terzo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del </a:t>
            </a:r>
            <a:r>
              <a:rPr lang="en-US" altLang="it-IT" sz="2200" b="0" dirty="0" err="1">
                <a:latin typeface="Calibri" panose="020F0502020204030204" pitchFamily="34" charset="0"/>
              </a:rPr>
              <a:t>triplo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. Tutti </a:t>
            </a:r>
            <a:r>
              <a:rPr lang="en-US" altLang="it-IT" sz="2200" b="0" dirty="0" err="1">
                <a:latin typeface="Calibri" panose="020F0502020204030204" pitchFamily="34" charset="0"/>
              </a:rPr>
              <a:t>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tripli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sono</a:t>
            </a:r>
            <a:r>
              <a:rPr lang="en-US" altLang="it-IT" sz="2200" b="0" dirty="0">
                <a:latin typeface="Calibri" panose="020F0502020204030204" pitchFamily="34" charset="0"/>
              </a:rPr>
              <a:t> </a:t>
            </a:r>
            <a:r>
              <a:rPr lang="en-US" altLang="it-IT" sz="2200" b="0" dirty="0" err="1">
                <a:latin typeface="Calibri" panose="020F0502020204030204" pitchFamily="34" charset="0"/>
              </a:rPr>
              <a:t>formati</a:t>
            </a:r>
            <a:r>
              <a:rPr lang="en-US" altLang="it-IT" sz="2200" b="0" dirty="0">
                <a:latin typeface="Calibri" panose="020F0502020204030204" pitchFamily="34" charset="0"/>
              </a:rPr>
              <a:t> da un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200" b="0" dirty="0">
                <a:latin typeface="Calibri" panose="020F0502020204030204" pitchFamily="34" charset="0"/>
              </a:rPr>
              <a:t> s e due </a:t>
            </a:r>
            <a:r>
              <a:rPr lang="en-US" altLang="it-IT" sz="22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200" b="0" dirty="0">
                <a:latin typeface="Calibri" panose="020F0502020204030204" pitchFamily="34" charset="0"/>
              </a:rPr>
              <a:t> p.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B4C5E65A-EDA1-704D-80CD-9ED726960DA8}"/>
              </a:ext>
            </a:extLst>
          </p:cNvPr>
          <p:cNvGrpSpPr/>
          <p:nvPr/>
        </p:nvGrpSpPr>
        <p:grpSpPr>
          <a:xfrm>
            <a:off x="630600" y="1860471"/>
            <a:ext cx="3581400" cy="1600200"/>
            <a:chOff x="539750" y="1465208"/>
            <a:chExt cx="3581400" cy="1600200"/>
          </a:xfrm>
        </p:grpSpPr>
        <p:sp>
          <p:nvSpPr>
            <p:cNvPr id="70660" name="Rectangle 4">
              <a:extLst>
                <a:ext uri="{FF2B5EF4-FFF2-40B4-BE49-F238E27FC236}">
                  <a16:creationId xmlns:a16="http://schemas.microsoft.com/office/drawing/2014/main" id="{EBF45F17-D866-30BE-0B31-B7ADD6B28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" y="1465208"/>
              <a:ext cx="3581400" cy="16002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70663" name="Picture 10">
              <a:extLst>
                <a:ext uri="{FF2B5EF4-FFF2-40B4-BE49-F238E27FC236}">
                  <a16:creationId xmlns:a16="http://schemas.microsoft.com/office/drawing/2014/main" id="{6A43453D-4F9E-67FE-6E1E-7D9702EAB9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581" y="1671583"/>
              <a:ext cx="2979738" cy="1187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926CFF1A-4417-6E32-8E73-C97237C521B1}"/>
              </a:ext>
            </a:extLst>
          </p:cNvPr>
          <p:cNvGrpSpPr/>
          <p:nvPr/>
        </p:nvGrpSpPr>
        <p:grpSpPr>
          <a:xfrm>
            <a:off x="630600" y="3789000"/>
            <a:ext cx="3619500" cy="1981200"/>
            <a:chOff x="4381500" y="2895600"/>
            <a:chExt cx="3619500" cy="1981200"/>
          </a:xfrm>
        </p:grpSpPr>
        <p:sp>
          <p:nvSpPr>
            <p:cNvPr id="70659" name="Rectangle 7">
              <a:extLst>
                <a:ext uri="{FF2B5EF4-FFF2-40B4-BE49-F238E27FC236}">
                  <a16:creationId xmlns:a16="http://schemas.microsoft.com/office/drawing/2014/main" id="{067CF216-96A7-E619-7BFD-538DC5491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500" y="2895600"/>
              <a:ext cx="3619500" cy="19812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70664" name="Picture 11">
              <a:extLst>
                <a:ext uri="{FF2B5EF4-FFF2-40B4-BE49-F238E27FC236}">
                  <a16:creationId xmlns:a16="http://schemas.microsoft.com/office/drawing/2014/main" id="{371DE6FC-0BF1-8B37-047A-0A065C0AB0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8843" y="3076575"/>
              <a:ext cx="2906713" cy="1619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5C339510-74CF-5762-A805-0A0FC8BE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egnaposto numero diapositiva 3">
            <a:extLst>
              <a:ext uri="{FF2B5EF4-FFF2-40B4-BE49-F238E27FC236}">
                <a16:creationId xmlns:a16="http://schemas.microsoft.com/office/drawing/2014/main" id="{2CB63A1F-8068-F44F-047C-EEE12DD7851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A0EB71A-4BD5-4CEC-9E6B-505D58845D40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71688" name="Line 10">
            <a:extLst>
              <a:ext uri="{FF2B5EF4-FFF2-40B4-BE49-F238E27FC236}">
                <a16:creationId xmlns:a16="http://schemas.microsoft.com/office/drawing/2014/main" id="{265F2E2A-4929-C05D-E837-F72C866BB2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2860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71689" name="Text Box 11">
            <a:extLst>
              <a:ext uri="{FF2B5EF4-FFF2-40B4-BE49-F238E27FC236}">
                <a16:creationId xmlns:a16="http://schemas.microsoft.com/office/drawing/2014/main" id="{D759A6BA-9BE5-4C82-8D99-CF6FA522E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19288"/>
            <a:ext cx="213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1800" dirty="0">
                <a:solidFill>
                  <a:schemeClr val="accent2"/>
                </a:solidFill>
                <a:latin typeface="Calibri" panose="020F0502020204030204" pitchFamily="34" charset="0"/>
              </a:rPr>
              <a:t>Dalla </a:t>
            </a:r>
            <a:r>
              <a:rPr lang="en-US" altLang="it-IT" sz="1800" dirty="0" err="1">
                <a:solidFill>
                  <a:schemeClr val="accent2"/>
                </a:solidFill>
                <a:latin typeface="Calibri" panose="020F0502020204030204" pitchFamily="34" charset="0"/>
              </a:rPr>
              <a:t>Figura</a:t>
            </a:r>
            <a:r>
              <a:rPr lang="en-US" altLang="it-IT" sz="1800" dirty="0">
                <a:solidFill>
                  <a:schemeClr val="accent2"/>
                </a:solidFill>
                <a:latin typeface="Calibri" panose="020F0502020204030204" pitchFamily="34" charset="0"/>
              </a:rPr>
              <a:t> 1.13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E8C140FB-5EE3-C6D3-CB05-BC9D724BF3C7}"/>
              </a:ext>
            </a:extLst>
          </p:cNvPr>
          <p:cNvGrpSpPr/>
          <p:nvPr/>
        </p:nvGrpSpPr>
        <p:grpSpPr>
          <a:xfrm>
            <a:off x="2772000" y="1125000"/>
            <a:ext cx="3581400" cy="1600200"/>
            <a:chOff x="2781300" y="1066800"/>
            <a:chExt cx="3581400" cy="1600200"/>
          </a:xfrm>
        </p:grpSpPr>
        <p:sp>
          <p:nvSpPr>
            <p:cNvPr id="71684" name="Rectangle 5">
              <a:extLst>
                <a:ext uri="{FF2B5EF4-FFF2-40B4-BE49-F238E27FC236}">
                  <a16:creationId xmlns:a16="http://schemas.microsoft.com/office/drawing/2014/main" id="{92A4793C-E0EE-B89D-8A2A-879F3BC1F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1300" y="1066800"/>
              <a:ext cx="3581400" cy="16002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71690" name="Picture 13">
              <a:extLst>
                <a:ext uri="{FF2B5EF4-FFF2-40B4-BE49-F238E27FC236}">
                  <a16:creationId xmlns:a16="http://schemas.microsoft.com/office/drawing/2014/main" id="{72AFC330-4E20-0144-1084-B4017D9BFF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9240" y="1273175"/>
              <a:ext cx="2979738" cy="1187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0E4EF9D0-65AE-24DB-BBF8-79A362BB09E0}"/>
              </a:ext>
            </a:extLst>
          </p:cNvPr>
          <p:cNvGrpSpPr/>
          <p:nvPr/>
        </p:nvGrpSpPr>
        <p:grpSpPr>
          <a:xfrm>
            <a:off x="539750" y="2940050"/>
            <a:ext cx="8064496" cy="3440950"/>
            <a:chOff x="539750" y="2940050"/>
            <a:chExt cx="8064496" cy="3440950"/>
          </a:xfrm>
        </p:grpSpPr>
        <p:sp>
          <p:nvSpPr>
            <p:cNvPr id="71683" name="Rectangle 7">
              <a:extLst>
                <a:ext uri="{FF2B5EF4-FFF2-40B4-BE49-F238E27FC236}">
                  <a16:creationId xmlns:a16="http://schemas.microsoft.com/office/drawing/2014/main" id="{871BCEA5-E595-902A-B93F-C4AC07BED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" y="2940050"/>
              <a:ext cx="8064496" cy="344095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sp>
          <p:nvSpPr>
            <p:cNvPr id="71686" name="Text Box 6">
              <a:extLst>
                <a:ext uri="{FF2B5EF4-FFF2-40B4-BE49-F238E27FC236}">
                  <a16:creationId xmlns:a16="http://schemas.microsoft.com/office/drawing/2014/main" id="{DD954CD0-3D7C-4E55-9BA8-188C4706B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1609" y="2959235"/>
              <a:ext cx="5715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it-IT" u="sng" dirty="0">
                  <a:latin typeface="Calibri" panose="020F0502020204030204" pitchFamily="34" charset="0"/>
                </a:rPr>
                <a:t>Riassunto </a:t>
              </a:r>
              <a:r>
                <a:rPr lang="en-US" altLang="it-IT" u="sng" dirty="0" err="1">
                  <a:latin typeface="Calibri" panose="020F0502020204030204" pitchFamily="34" charset="0"/>
                </a:rPr>
                <a:t>dei</a:t>
              </a:r>
              <a:r>
                <a:rPr lang="en-US" altLang="it-IT" u="sng" dirty="0">
                  <a:latin typeface="Calibri" panose="020F0502020204030204" pitchFamily="34" charset="0"/>
                </a:rPr>
                <a:t> </a:t>
              </a:r>
              <a:r>
                <a:rPr lang="en-US" altLang="it-IT" u="sng" dirty="0" err="1">
                  <a:latin typeface="Calibri" panose="020F0502020204030204" pitchFamily="34" charset="0"/>
                </a:rPr>
                <a:t>legami</a:t>
              </a:r>
              <a:r>
                <a:rPr lang="en-US" altLang="it-IT" u="sng" dirty="0">
                  <a:latin typeface="Calibri" panose="020F0502020204030204" pitchFamily="34" charset="0"/>
                </a:rPr>
                <a:t> nell’ </a:t>
              </a:r>
              <a:r>
                <a:rPr lang="en-US" altLang="it-IT" u="sng" dirty="0" err="1">
                  <a:latin typeface="Calibri" panose="020F0502020204030204" pitchFamily="34" charset="0"/>
                </a:rPr>
                <a:t>acetilene</a:t>
              </a:r>
              <a:endParaRPr lang="en-US" altLang="it-IT" u="sng" dirty="0">
                <a:latin typeface="Calibri" panose="020F0502020204030204" pitchFamily="34" charset="0"/>
              </a:endParaRPr>
            </a:p>
          </p:txBody>
        </p:sp>
        <p:pic>
          <p:nvPicPr>
            <p:cNvPr id="71691" name="Picture 14">
              <a:extLst>
                <a:ext uri="{FF2B5EF4-FFF2-40B4-BE49-F238E27FC236}">
                  <a16:creationId xmlns:a16="http://schemas.microsoft.com/office/drawing/2014/main" id="{CE8D77F2-BBB4-D109-7790-0F16BB4D4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7272" y="3365500"/>
              <a:ext cx="6543675" cy="2871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7E52E8F4-7342-98AC-172A-7728EAD68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Ibridazione e legame nelle molecole organiche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egnaposto numero diapositiva 3">
            <a:extLst>
              <a:ext uri="{FF2B5EF4-FFF2-40B4-BE49-F238E27FC236}">
                <a16:creationId xmlns:a16="http://schemas.microsoft.com/office/drawing/2014/main" id="{441B6F44-E972-157B-398C-CD083AD698E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3D7C2FA4-2155-410B-91AD-37920D2B5655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72710" name="Picture 8">
            <a:extLst>
              <a:ext uri="{FF2B5EF4-FFF2-40B4-BE49-F238E27FC236}">
                <a16:creationId xmlns:a16="http://schemas.microsoft.com/office/drawing/2014/main" id="{118A613E-8E0E-53AE-F6C7-0CE4EDB5F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95" y="1773238"/>
            <a:ext cx="7209810" cy="44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3795ABC3-B2A1-0B93-013A-994C077A9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Sommario dei legami covalenti osservati nei composti del carbonio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sul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legame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egnaposto numero diapositiva 3">
            <a:extLst>
              <a:ext uri="{FF2B5EF4-FFF2-40B4-BE49-F238E27FC236}">
                <a16:creationId xmlns:a16="http://schemas.microsoft.com/office/drawing/2014/main" id="{2B038EEA-7F83-9C45-4DA1-ABD4DF7E61C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CEBDF52-FDAA-4F9A-9C2E-82A2F013E5C1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69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73732" name="Text Box 3">
            <a:extLst>
              <a:ext uri="{FF2B5EF4-FFF2-40B4-BE49-F238E27FC236}">
                <a16:creationId xmlns:a16="http://schemas.microsoft.com/office/drawing/2014/main" id="{F6866202-9FB7-964B-375C-173068871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000"/>
            <a:ext cx="80645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latin typeface="Calibri" panose="020F0502020204030204" pitchFamily="34" charset="0"/>
              </a:rPr>
              <a:t>All’aumentare</a:t>
            </a:r>
            <a:r>
              <a:rPr lang="en-US" altLang="it-IT" b="0" dirty="0">
                <a:latin typeface="Calibri" panose="020F0502020204030204" pitchFamily="34" charset="0"/>
              </a:rPr>
              <a:t> del </a:t>
            </a:r>
            <a:r>
              <a:rPr lang="en-US" altLang="it-IT" b="0" dirty="0" err="1">
                <a:latin typeface="Calibri" panose="020F0502020204030204" pitchFamily="34" charset="0"/>
              </a:rPr>
              <a:t>numero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elettroni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tra</a:t>
            </a:r>
            <a:r>
              <a:rPr lang="en-US" altLang="it-IT" b="0" dirty="0">
                <a:latin typeface="Calibri" panose="020F0502020204030204" pitchFamily="34" charset="0"/>
              </a:rPr>
              <a:t> due nuclei, </a:t>
            </a:r>
            <a:r>
              <a:rPr lang="en-US" altLang="it-IT" b="0" dirty="0" err="1"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diventano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corti</a:t>
            </a:r>
            <a:r>
              <a:rPr lang="en-US" altLang="it-IT" b="0" dirty="0"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forti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Quindi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tripli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corti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forti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doppi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,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che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a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loro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volta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corti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e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più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forti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dei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singoli</a:t>
            </a:r>
            <a:r>
              <a:rPr lang="en-US" altLang="it-IT" b="0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3734" name="Picture 8">
            <a:extLst>
              <a:ext uri="{FF2B5EF4-FFF2-40B4-BE49-F238E27FC236}">
                <a16:creationId xmlns:a16="http://schemas.microsoft.com/office/drawing/2014/main" id="{FB18F612-2599-D24D-F6D4-71D1F6F85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96658"/>
            <a:ext cx="7010400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3847A41D-6EE8-064D-BC38-4BD8F0B96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Lunghezza di legame e forza di legame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egnaposto numero diapositiva 3">
            <a:extLst>
              <a:ext uri="{FF2B5EF4-FFF2-40B4-BE49-F238E27FC236}">
                <a16:creationId xmlns:a16="http://schemas.microsoft.com/office/drawing/2014/main" id="{CFD9D8B7-0BDF-C4AA-38B2-4BA4C7D857D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0BBDCE5-23CA-4EFD-A2DC-37F9C09CC31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70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74756" name="Text Box 1027">
            <a:extLst>
              <a:ext uri="{FF2B5EF4-FFF2-40B4-BE49-F238E27FC236}">
                <a16:creationId xmlns:a16="http://schemas.microsoft.com/office/drawing/2014/main" id="{0516B9DF-D6BA-4053-6A9A-4C59A6637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b="0" dirty="0">
                <a:latin typeface="Calibri" panose="020F0502020204030204" pitchFamily="34" charset="0"/>
              </a:rPr>
              <a:t>La </a:t>
            </a:r>
            <a:r>
              <a:rPr lang="en-US" altLang="it-IT" b="0" dirty="0" err="1">
                <a:latin typeface="Calibri" panose="020F0502020204030204" pitchFamily="34" charset="0"/>
              </a:rPr>
              <a:t>lunghezza</a:t>
            </a:r>
            <a:r>
              <a:rPr lang="en-US" altLang="it-IT" b="0" dirty="0">
                <a:latin typeface="Calibri" panose="020F0502020204030204" pitchFamily="34" charset="0"/>
              </a:rPr>
              <a:t> e la forza </a:t>
            </a:r>
            <a:r>
              <a:rPr lang="en-US" altLang="it-IT" b="0" dirty="0" err="1">
                <a:latin typeface="Calibri" panose="020F0502020204030204" pitchFamily="34" charset="0"/>
              </a:rPr>
              <a:t>dei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legami</a:t>
            </a:r>
            <a:r>
              <a:rPr lang="en-US" altLang="it-IT" b="0" dirty="0">
                <a:latin typeface="Calibri" panose="020F0502020204030204" pitchFamily="34" charset="0"/>
              </a:rPr>
              <a:t> C—H varia </a:t>
            </a:r>
            <a:r>
              <a:rPr lang="en-US" altLang="it-IT" b="0" dirty="0" err="1">
                <a:latin typeface="Calibri" panose="020F0502020204030204" pitchFamily="34" charset="0"/>
              </a:rPr>
              <a:t>dipendentemente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dall’ibridazione</a:t>
            </a:r>
            <a:r>
              <a:rPr lang="en-US" altLang="it-IT" b="0" dirty="0">
                <a:latin typeface="Calibri" panose="020F0502020204030204" pitchFamily="34" charset="0"/>
              </a:rPr>
              <a:t> </a:t>
            </a:r>
            <a:r>
              <a:rPr lang="en-US" altLang="it-IT" b="0" dirty="0" err="1">
                <a:latin typeface="Calibri" panose="020F0502020204030204" pitchFamily="34" charset="0"/>
              </a:rPr>
              <a:t>dell’atomo</a:t>
            </a:r>
            <a:r>
              <a:rPr lang="en-US" altLang="it-IT" b="0" dirty="0">
                <a:latin typeface="Calibri" panose="020F0502020204030204" pitchFamily="34" charset="0"/>
              </a:rPr>
              <a:t> di </a:t>
            </a:r>
            <a:r>
              <a:rPr lang="en-US" altLang="it-IT" b="0" dirty="0" err="1">
                <a:latin typeface="Calibri" panose="020F0502020204030204" pitchFamily="34" charset="0"/>
              </a:rPr>
              <a:t>carbonio</a:t>
            </a:r>
            <a:r>
              <a:rPr lang="en-US" altLang="it-IT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4758" name="Picture 8">
            <a:extLst>
              <a:ext uri="{FF2B5EF4-FFF2-40B4-BE49-F238E27FC236}">
                <a16:creationId xmlns:a16="http://schemas.microsoft.com/office/drawing/2014/main" id="{8878DA80-FFD4-03D2-E02A-DED23B411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37" y="3337078"/>
            <a:ext cx="4454525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20D81030-D8DA-4403-92A1-25E0CFD1B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Lunghezza di legame e forza di legame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egnaposto numero diapositiva 3">
            <a:extLst>
              <a:ext uri="{FF2B5EF4-FFF2-40B4-BE49-F238E27FC236}">
                <a16:creationId xmlns:a16="http://schemas.microsoft.com/office/drawing/2014/main" id="{AA4C007D-7B57-884C-B323-4E64AB042DC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C626F7B-7B94-430C-8D94-902D24AEA01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71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75780" name="Picture 6">
            <a:extLst>
              <a:ext uri="{FF2B5EF4-FFF2-40B4-BE49-F238E27FC236}">
                <a16:creationId xmlns:a16="http://schemas.microsoft.com/office/drawing/2014/main" id="{C0F4DBA1-7F66-F284-B2AC-870124B09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066800"/>
            <a:ext cx="7443787" cy="506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egnaposto numero diapositiva 3">
            <a:extLst>
              <a:ext uri="{FF2B5EF4-FFF2-40B4-BE49-F238E27FC236}">
                <a16:creationId xmlns:a16="http://schemas.microsoft.com/office/drawing/2014/main" id="{FEA81C1D-7413-F103-482F-23207728CDE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9BE602E-C0FB-4766-8613-8F372499375C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72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pic>
        <p:nvPicPr>
          <p:cNvPr id="76805" name="Picture 8">
            <a:extLst>
              <a:ext uri="{FF2B5EF4-FFF2-40B4-BE49-F238E27FC236}">
                <a16:creationId xmlns:a16="http://schemas.microsoft.com/office/drawing/2014/main" id="{166C8E37-D155-A377-6303-0728C4097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3084513"/>
            <a:ext cx="495935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6" name="Picture 9">
            <a:extLst>
              <a:ext uri="{FF2B5EF4-FFF2-40B4-BE49-F238E27FC236}">
                <a16:creationId xmlns:a16="http://schemas.microsoft.com/office/drawing/2014/main" id="{B9B01B71-2F7B-36CF-C4E4-0DA6F07B3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18" y="2382838"/>
            <a:ext cx="73707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B9039A1-88B5-F1FE-2A49-1A9460210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Lunghezza di legame e forza di legame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egnaposto numero diapositiva 3">
            <a:extLst>
              <a:ext uri="{FF2B5EF4-FFF2-40B4-BE49-F238E27FC236}">
                <a16:creationId xmlns:a16="http://schemas.microsoft.com/office/drawing/2014/main" id="{72DD3E9B-A4A9-CB6F-C55F-736A3655BB5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339D3C5-D29E-432D-8FDE-5A1DB055D8F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73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77828" name="Text Box 1028">
            <a:extLst>
              <a:ext uri="{FF2B5EF4-FFF2-40B4-BE49-F238E27FC236}">
                <a16:creationId xmlns:a16="http://schemas.microsoft.com/office/drawing/2014/main" id="{6811A21A-40CE-921C-2E05-99ADCD64B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0645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9250" indent="-3492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Nota: 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All’aumentare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percentuale</a:t>
            </a:r>
            <a:r>
              <a:rPr lang="en-US" altLang="it-IT" sz="2000" b="0" dirty="0">
                <a:latin typeface="Calibri" panose="020F0502020204030204" pitchFamily="34" charset="0"/>
              </a:rPr>
              <a:t> di carattere </a:t>
            </a:r>
            <a:r>
              <a:rPr lang="en-US" altLang="it-IT" sz="2000" b="0" i="1" dirty="0">
                <a:latin typeface="Calibri" panose="020F0502020204030204" pitchFamily="34" charset="0"/>
              </a:rPr>
              <a:t>s</a:t>
            </a:r>
            <a:r>
              <a:rPr lang="en-US" altLang="it-IT" sz="2000" b="0" dirty="0">
                <a:latin typeface="Calibri" panose="020F0502020204030204" pitchFamily="34" charset="0"/>
              </a:rPr>
              <a:t>,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ibrido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mantiene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suoi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vicini</a:t>
            </a:r>
            <a:r>
              <a:rPr lang="en-US" altLang="it-IT" sz="2000" b="0" dirty="0">
                <a:latin typeface="Calibri" panose="020F0502020204030204" pitchFamily="34" charset="0"/>
              </a:rPr>
              <a:t> al </a:t>
            </a:r>
            <a:r>
              <a:rPr lang="en-US" altLang="it-IT" sz="2000" b="0" dirty="0" err="1">
                <a:latin typeface="Calibri" panose="020F0502020204030204" pitchFamily="34" charset="0"/>
              </a:rPr>
              <a:t>nucleo</a:t>
            </a:r>
            <a:r>
              <a:rPr lang="en-US" altLang="it-IT" sz="2000" b="0" dirty="0">
                <a:latin typeface="Calibri" panose="020F0502020204030204" pitchFamily="34" charset="0"/>
              </a:rPr>
              <a:t> e il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diventa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corto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forte.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b="0" dirty="0" err="1">
                <a:latin typeface="Calibri" panose="020F0502020204030204" pitchFamily="34" charset="0"/>
              </a:rPr>
              <a:t>Sebbene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orbitali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ibridi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i="1" dirty="0">
                <a:latin typeface="Calibri" panose="020F0502020204030204" pitchFamily="34" charset="0"/>
              </a:rPr>
              <a:t>sp</a:t>
            </a:r>
            <a:r>
              <a:rPr lang="en-US" altLang="it-IT" sz="2000" b="0" i="1" baseline="30000" dirty="0">
                <a:latin typeface="Calibri" panose="020F0502020204030204" pitchFamily="34" charset="0"/>
              </a:rPr>
              <a:t>3</a:t>
            </a:r>
            <a:r>
              <a:rPr lang="en-US" altLang="it-IT" sz="2000" b="0" dirty="0">
                <a:latin typeface="Calibri" panose="020F0502020204030204" pitchFamily="34" charset="0"/>
              </a:rPr>
              <a:t>, </a:t>
            </a:r>
            <a:r>
              <a:rPr lang="en-US" altLang="it-IT" sz="2000" b="0" i="1" dirty="0">
                <a:latin typeface="Calibri" panose="020F0502020204030204" pitchFamily="34" charset="0"/>
              </a:rPr>
              <a:t>sp</a:t>
            </a:r>
            <a:r>
              <a:rPr lang="en-US" altLang="it-IT" sz="2000" b="0" i="1" baseline="30000" dirty="0">
                <a:latin typeface="Calibri" panose="020F0502020204030204" pitchFamily="34" charset="0"/>
              </a:rPr>
              <a:t>2</a:t>
            </a:r>
            <a:r>
              <a:rPr lang="en-US" altLang="it-IT" sz="2000" b="0" dirty="0">
                <a:latin typeface="Calibri" panose="020F0502020204030204" pitchFamily="34" charset="0"/>
              </a:rPr>
              <a:t> e </a:t>
            </a:r>
            <a:r>
              <a:rPr lang="en-US" altLang="it-IT" sz="2000" b="0" i="1" dirty="0" err="1">
                <a:latin typeface="Calibri" panose="020F0502020204030204" pitchFamily="34" charset="0"/>
              </a:rPr>
              <a:t>sp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siano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simili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nella</a:t>
            </a:r>
            <a:r>
              <a:rPr lang="en-US" altLang="it-IT" sz="2000" b="0" dirty="0">
                <a:latin typeface="Calibri" panose="020F0502020204030204" pitchFamily="34" charset="0"/>
              </a:rPr>
              <a:t> forma, </a:t>
            </a:r>
            <a:r>
              <a:rPr lang="en-US" altLang="it-IT" sz="2000" b="0" dirty="0" err="1">
                <a:latin typeface="Calibri" panose="020F0502020204030204" pitchFamily="34" charset="0"/>
              </a:rPr>
              <a:t>sono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tuttavia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differenti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dimensioni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7830" name="Picture 1030">
            <a:extLst>
              <a:ext uri="{FF2B5EF4-FFF2-40B4-BE49-F238E27FC236}">
                <a16:creationId xmlns:a16="http://schemas.microsoft.com/office/drawing/2014/main" id="{8D60945D-4AF1-A759-59C1-11CD0DF9D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862" y="4007790"/>
            <a:ext cx="2774276" cy="241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E41A259D-1D80-26AC-9B5B-6FE35DB37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Lunghezza di legame e forza di legame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egnaposto numero diapositiva 3">
            <a:extLst>
              <a:ext uri="{FF2B5EF4-FFF2-40B4-BE49-F238E27FC236}">
                <a16:creationId xmlns:a16="http://schemas.microsoft.com/office/drawing/2014/main" id="{58D11648-1FF7-4657-18C3-7FC7D4C28DB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350BF722-8807-48AF-A7FB-4470078CFB05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74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78853" name="Text Box 5">
            <a:extLst>
              <a:ext uri="{FF2B5EF4-FFF2-40B4-BE49-F238E27FC236}">
                <a16:creationId xmlns:a16="http://schemas.microsoft.com/office/drawing/2014/main" id="{0FAE4C53-E433-4B7B-A3D5-DE4E27739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9496"/>
            <a:ext cx="8261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L’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misura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dell’attrazione</a:t>
            </a:r>
            <a:r>
              <a:rPr lang="en-US" altLang="it-IT" sz="2000" b="0" dirty="0">
                <a:latin typeface="Calibri" panose="020F0502020204030204" pitchFamily="34" charset="0"/>
              </a:rPr>
              <a:t> di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atomo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gli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2000" b="0" dirty="0">
                <a:latin typeface="Calibri" panose="020F0502020204030204" pitchFamily="34" charset="0"/>
              </a:rPr>
              <a:t> in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78854" name="Text Box 7">
            <a:extLst>
              <a:ext uri="{FF2B5EF4-FFF2-40B4-BE49-F238E27FC236}">
                <a16:creationId xmlns:a16="http://schemas.microsoft.com/office/drawing/2014/main" id="{DEB84435-B659-65BC-CC83-1D2B04822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888870"/>
            <a:ext cx="670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Valori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alcuni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elementi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comuni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78856" name="Picture 10">
            <a:extLst>
              <a:ext uri="{FF2B5EF4-FFF2-40B4-BE49-F238E27FC236}">
                <a16:creationId xmlns:a16="http://schemas.microsoft.com/office/drawing/2014/main" id="{5974CC85-6DF4-4C65-A88C-6163F8704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631" y="3285000"/>
            <a:ext cx="5138737" cy="308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0C5BC4FC-17F7-3E4A-488D-A0C8E296A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Elettronegatività e polarità di legame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egnaposto numero diapositiva 3">
            <a:extLst>
              <a:ext uri="{FF2B5EF4-FFF2-40B4-BE49-F238E27FC236}">
                <a16:creationId xmlns:a16="http://schemas.microsoft.com/office/drawing/2014/main" id="{18F4517A-724F-00F2-E226-8950FC82C1E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377488E-BD51-430C-ABCD-08A29479BD8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75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79877" name="Text Box 5">
            <a:extLst>
              <a:ext uri="{FF2B5EF4-FFF2-40B4-BE49-F238E27FC236}">
                <a16:creationId xmlns:a16="http://schemas.microsoft.com/office/drawing/2014/main" id="{07A14386-6D32-2283-0C1C-8B68BDBF9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743200"/>
            <a:ext cx="883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 altLang="it-IT" dirty="0">
              <a:latin typeface="Calibri" panose="020F0502020204030204" pitchFamily="34" charset="0"/>
            </a:endParaRPr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79AC04F1-A865-3F1B-0011-8FBA6921C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3000"/>
            <a:ext cx="734377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1800" b="0" spc="-50" dirty="0">
                <a:latin typeface="Calibri" panose="020F0502020204030204" pitchFamily="34" charset="0"/>
              </a:rPr>
              <a:t>I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valori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di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usati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come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riferimento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per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indicare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se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ugualmente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condivisi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o non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ugualmente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condivisi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tra</a:t>
            </a:r>
            <a:r>
              <a:rPr lang="en-US" altLang="it-IT" sz="1800" b="0" spc="-50" dirty="0">
                <a:latin typeface="Calibri" panose="020F0502020204030204" pitchFamily="34" charset="0"/>
              </a:rPr>
              <a:t> due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atomi</a:t>
            </a:r>
            <a:r>
              <a:rPr lang="en-US" altLang="it-IT" sz="1800" b="0" spc="-50" dirty="0">
                <a:latin typeface="Calibri" panose="020F0502020204030204" pitchFamily="34" charset="0"/>
              </a:rPr>
              <a:t>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it-IT" sz="1800" b="0" spc="-50" dirty="0" err="1">
                <a:latin typeface="Calibri" panose="020F0502020204030204" pitchFamily="34" charset="0"/>
              </a:rPr>
              <a:t>Quando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ugualmente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condivisi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il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è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detto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non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polare</a:t>
            </a:r>
            <a:r>
              <a:rPr lang="en-US" altLang="it-IT" sz="1800" b="0" spc="-50" dirty="0">
                <a:latin typeface="Calibri" panose="020F0502020204030204" pitchFamily="34" charset="0"/>
              </a:rPr>
              <a:t>.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Quando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le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differenze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di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producono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diseguale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condivisione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degli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spc="-50" dirty="0">
                <a:latin typeface="Calibri" panose="020F0502020204030204" pitchFamily="34" charset="0"/>
              </a:rPr>
              <a:t>, il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è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polare</a:t>
            </a:r>
            <a:r>
              <a:rPr lang="en-US" altLang="it-IT" sz="1800" b="0" spc="-50" dirty="0">
                <a:latin typeface="Calibri" panose="020F0502020204030204" pitchFamily="34" charset="0"/>
              </a:rPr>
              <a:t>, e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si</a:t>
            </a:r>
            <a:r>
              <a:rPr lang="en-US" altLang="it-IT" sz="1800" b="0" spc="-50" dirty="0">
                <a:latin typeface="Calibri" panose="020F0502020204030204" pitchFamily="34" charset="0"/>
              </a:rPr>
              <a:t> dice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che</a:t>
            </a:r>
            <a:r>
              <a:rPr lang="en-US" altLang="it-IT" sz="1800" b="0" spc="-50" dirty="0">
                <a:latin typeface="Calibri" panose="020F0502020204030204" pitchFamily="34" charset="0"/>
              </a:rPr>
              <a:t> ha </a:t>
            </a:r>
            <a:r>
              <a:rPr lang="en-US" altLang="it-IT" sz="1800" b="0" spc="-5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spc="-50" dirty="0">
                <a:latin typeface="Calibri" panose="020F0502020204030204" pitchFamily="34" charset="0"/>
              </a:rPr>
              <a:t> “</a:t>
            </a:r>
            <a:r>
              <a:rPr lang="en-US" altLang="it-IT" sz="1800" b="0" spc="-50" dirty="0" err="1">
                <a:solidFill>
                  <a:schemeClr val="accent2"/>
                </a:solidFill>
                <a:latin typeface="Calibri" panose="020F0502020204030204" pitchFamily="34" charset="0"/>
              </a:rPr>
              <a:t>separazione</a:t>
            </a:r>
            <a:r>
              <a:rPr lang="en-US" altLang="it-IT" sz="1800" b="0" spc="-5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1800" b="0" spc="-50" dirty="0" err="1">
                <a:solidFill>
                  <a:schemeClr val="accent2"/>
                </a:solidFill>
                <a:latin typeface="Calibri" panose="020F0502020204030204" pitchFamily="34" charset="0"/>
              </a:rPr>
              <a:t>carica</a:t>
            </a:r>
            <a:r>
              <a:rPr lang="en-US" altLang="it-IT" sz="1800" b="0" spc="-50" dirty="0">
                <a:latin typeface="Calibri" panose="020F0502020204030204" pitchFamily="34" charset="0"/>
              </a:rPr>
              <a:t>” o un “</a:t>
            </a:r>
            <a:r>
              <a:rPr lang="en-US" altLang="it-IT" sz="1800" b="0" spc="-50" dirty="0" err="1">
                <a:solidFill>
                  <a:schemeClr val="accent2"/>
                </a:solidFill>
                <a:latin typeface="Calibri" panose="020F0502020204030204" pitchFamily="34" charset="0"/>
              </a:rPr>
              <a:t>dipolo</a:t>
            </a:r>
            <a:r>
              <a:rPr lang="en-US" altLang="it-IT" sz="1800" b="0" spc="-50" dirty="0">
                <a:latin typeface="Calibri" panose="020F0502020204030204" pitchFamily="34" charset="0"/>
              </a:rPr>
              <a:t>”.</a:t>
            </a:r>
          </a:p>
        </p:txBody>
      </p:sp>
      <p:sp>
        <p:nvSpPr>
          <p:cNvPr id="79879" name="Text Box 9">
            <a:extLst>
              <a:ext uri="{FF2B5EF4-FFF2-40B4-BE49-F238E27FC236}">
                <a16:creationId xmlns:a16="http://schemas.microsoft.com/office/drawing/2014/main" id="{8C936191-BAB0-43B6-0000-8817C2950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953000"/>
            <a:ext cx="80645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0988" algn="l"/>
                <a:tab pos="403225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1800" b="0" dirty="0">
                <a:latin typeface="Calibri" panose="020F0502020204030204" pitchFamily="34" charset="0"/>
              </a:rPr>
              <a:t> 	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Un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carbonio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—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carbonio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è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nonpolare</a:t>
            </a:r>
            <a:r>
              <a:rPr lang="en-US" altLang="it-IT" sz="1800" b="0" dirty="0">
                <a:latin typeface="Calibri" panose="020F0502020204030204" pitchFamily="34" charset="0"/>
              </a:rPr>
              <a:t>. Lo </a:t>
            </a:r>
            <a:r>
              <a:rPr lang="en-US" altLang="it-IT" sz="1800" b="0" dirty="0" err="1">
                <a:latin typeface="Calibri" panose="020F0502020204030204" pitchFamily="34" charset="0"/>
              </a:rPr>
              <a:t>stesso</a:t>
            </a:r>
            <a:r>
              <a:rPr lang="en-US" altLang="it-IT" sz="1800" b="0" dirty="0">
                <a:latin typeface="Calibri" panose="020F0502020204030204" pitchFamily="34" charset="0"/>
              </a:rPr>
              <a:t> è </a:t>
            </a:r>
            <a:r>
              <a:rPr lang="en-US" altLang="it-IT" sz="1800" b="0" dirty="0" err="1">
                <a:latin typeface="Calibri" panose="020F0502020204030204" pitchFamily="34" charset="0"/>
              </a:rPr>
              <a:t>vero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ogniqualvolta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legati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insieme</a:t>
            </a:r>
            <a:r>
              <a:rPr lang="en-US" altLang="it-IT" sz="1800" b="0" dirty="0">
                <a:latin typeface="Calibri" panose="020F0502020204030204" pitchFamily="34" charset="0"/>
              </a:rPr>
              <a:t> due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diversi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che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hanno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1800" b="0" dirty="0">
                <a:latin typeface="Calibri" panose="020F0502020204030204" pitchFamily="34" charset="0"/>
              </a:rPr>
              <a:t> simile.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I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legami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C—H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considerati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non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polari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perchè</a:t>
            </a:r>
            <a:r>
              <a:rPr lang="en-US" altLang="it-IT" sz="1800" b="0" dirty="0">
                <a:latin typeface="Calibri" panose="020F0502020204030204" pitchFamily="34" charset="0"/>
              </a:rPr>
              <a:t> la </a:t>
            </a:r>
            <a:r>
              <a:rPr lang="en-US" altLang="it-IT" sz="1800" b="0" dirty="0" err="1">
                <a:latin typeface="Calibri" panose="020F0502020204030204" pitchFamily="34" charset="0"/>
              </a:rPr>
              <a:t>differenza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tra</a:t>
            </a:r>
            <a:r>
              <a:rPr lang="en-US" altLang="it-IT" sz="1800" b="0" dirty="0">
                <a:latin typeface="Calibri" panose="020F0502020204030204" pitchFamily="34" charset="0"/>
              </a:rPr>
              <a:t> C e H è </a:t>
            </a:r>
            <a:r>
              <a:rPr lang="en-US" altLang="it-IT" sz="1800" b="0" dirty="0" err="1">
                <a:latin typeface="Calibri" panose="020F0502020204030204" pitchFamily="34" charset="0"/>
              </a:rPr>
              <a:t>piccola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9880" name="Picture 10">
            <a:extLst>
              <a:ext uri="{FF2B5EF4-FFF2-40B4-BE49-F238E27FC236}">
                <a16:creationId xmlns:a16="http://schemas.microsoft.com/office/drawing/2014/main" id="{FE73E435-1F8E-169E-BF55-910AE98C5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218" y="2907296"/>
            <a:ext cx="5643563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ACBF1CE2-AB0F-090B-C5A6-398D66B3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Elettronegatività e polarità di legame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egnaposto numero diapositiva 3">
            <a:extLst>
              <a:ext uri="{FF2B5EF4-FFF2-40B4-BE49-F238E27FC236}">
                <a16:creationId xmlns:a16="http://schemas.microsoft.com/office/drawing/2014/main" id="{E5195F79-DFE3-87BA-C077-B923CEF66BA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032C9BA-00CB-4E82-A61C-C28CB9283E39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76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80901" name="Text Box 5">
            <a:extLst>
              <a:ext uri="{FF2B5EF4-FFF2-40B4-BE49-F238E27FC236}">
                <a16:creationId xmlns:a16="http://schemas.microsoft.com/office/drawing/2014/main" id="{321DEE40-7A74-93E2-9B2E-EEE28FE7C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61026"/>
            <a:ext cx="7343776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1800" b="0" dirty="0">
                <a:latin typeface="Calibri" panose="020F0502020204030204" pitchFamily="34" charset="0"/>
              </a:rPr>
              <a:t>Il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tra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atomi</a:t>
            </a:r>
            <a:r>
              <a:rPr lang="en-US" altLang="it-IT" sz="1800" b="0" dirty="0"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latin typeface="Calibri" panose="020F0502020204030204" pitchFamily="34" charset="0"/>
              </a:rPr>
              <a:t>differente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1800" b="0" dirty="0">
                <a:latin typeface="Calibri" panose="020F0502020204030204" pitchFamily="34" charset="0"/>
              </a:rPr>
              <a:t> produce </a:t>
            </a:r>
            <a:r>
              <a:rPr lang="en-US" altLang="it-IT" sz="1800" b="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diversa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diseguale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condivisione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Esempio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: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nel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latin typeface="Calibri" panose="020F0502020204030204" pitchFamily="34" charset="0"/>
              </a:rPr>
              <a:t> C—O, </a:t>
            </a:r>
            <a:r>
              <a:rPr lang="en-US" altLang="it-IT" sz="1800" b="0" dirty="0" err="1">
                <a:latin typeface="Calibri" panose="020F0502020204030204" pitchFamily="34" charset="0"/>
              </a:rPr>
              <a:t>gli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sono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spinti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lontano</a:t>
            </a:r>
            <a:r>
              <a:rPr lang="en-US" altLang="it-IT" sz="1800" b="0" dirty="0">
                <a:latin typeface="Calibri" panose="020F0502020204030204" pitchFamily="34" charset="0"/>
              </a:rPr>
              <a:t> dal C (2.5) verso l’ O (3.4), </a:t>
            </a:r>
            <a:r>
              <a:rPr lang="en-US" altLang="it-IT" sz="1800" b="0" dirty="0" err="1">
                <a:latin typeface="Calibri" panose="020F0502020204030204" pitchFamily="34" charset="0"/>
              </a:rPr>
              <a:t>l’elemento</a:t>
            </a:r>
            <a:r>
              <a:rPr lang="en-US" altLang="it-IT" sz="1800" b="0" dirty="0">
                <a:latin typeface="Calibri" panose="020F0502020204030204" pitchFamily="34" charset="0"/>
              </a:rPr>
              <a:t> a </a:t>
            </a:r>
            <a:r>
              <a:rPr lang="en-US" altLang="it-IT" sz="1800" b="0" dirty="0" err="1">
                <a:latin typeface="Calibri" panose="020F0502020204030204" pitchFamily="34" charset="0"/>
              </a:rPr>
              <a:t>maggior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1800" b="0" dirty="0">
                <a:latin typeface="Calibri" panose="020F0502020204030204" pitchFamily="34" charset="0"/>
              </a:rPr>
              <a:t>. Il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latin typeface="Calibri" panose="020F0502020204030204" pitchFamily="34" charset="0"/>
              </a:rPr>
              <a:t> è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polare</a:t>
            </a:r>
            <a:r>
              <a:rPr lang="en-US" altLang="it-IT" sz="1800" b="0" dirty="0">
                <a:latin typeface="Calibri" panose="020F0502020204030204" pitchFamily="34" charset="0"/>
              </a:rPr>
              <a:t>, o </a:t>
            </a:r>
            <a:r>
              <a:rPr lang="en-US" altLang="it-IT" sz="1800" b="0" i="1" dirty="0" err="1">
                <a:solidFill>
                  <a:schemeClr val="accent2"/>
                </a:solidFill>
                <a:latin typeface="Calibri" panose="020F0502020204030204" pitchFamily="34" charset="0"/>
              </a:rPr>
              <a:t>covalente</a:t>
            </a:r>
            <a:r>
              <a:rPr lang="en-US" altLang="it-IT" sz="1800" b="0" i="1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i="1" dirty="0" err="1">
                <a:solidFill>
                  <a:schemeClr val="accent2"/>
                </a:solidFill>
                <a:latin typeface="Calibri" panose="020F0502020204030204" pitchFamily="34" charset="0"/>
              </a:rPr>
              <a:t>polare</a:t>
            </a:r>
            <a:r>
              <a:rPr lang="en-US" altLang="it-IT" sz="1800" b="0" dirty="0">
                <a:latin typeface="Calibri" panose="020F0502020204030204" pitchFamily="34" charset="0"/>
              </a:rPr>
              <a:t>. Si dice </a:t>
            </a:r>
            <a:r>
              <a:rPr lang="en-US" altLang="it-IT" sz="1800" b="0" dirty="0" err="1">
                <a:latin typeface="Calibri" panose="020F0502020204030204" pitchFamily="34" charset="0"/>
              </a:rPr>
              <a:t>che</a:t>
            </a:r>
            <a:r>
              <a:rPr lang="en-US" altLang="it-IT" sz="1800" b="0" dirty="0">
                <a:latin typeface="Calibri" panose="020F0502020204030204" pitchFamily="34" charset="0"/>
              </a:rPr>
              <a:t> il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presenta</a:t>
            </a:r>
            <a:r>
              <a:rPr lang="en-US" altLang="it-IT" sz="1800" b="0" dirty="0">
                <a:latin typeface="Calibri" panose="020F0502020204030204" pitchFamily="34" charset="0"/>
              </a:rPr>
              <a:t> un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dipolo</a:t>
            </a:r>
            <a:r>
              <a:rPr lang="en-US" altLang="it-IT" sz="1800" b="0" dirty="0">
                <a:latin typeface="Calibri" panose="020F0502020204030204" pitchFamily="34" charset="0"/>
              </a:rPr>
              <a:t>; </a:t>
            </a:r>
            <a:r>
              <a:rPr lang="en-US" altLang="it-IT" sz="1800" b="0" dirty="0" err="1">
                <a:latin typeface="Calibri" panose="020F0502020204030204" pitchFamily="34" charset="0"/>
              </a:rPr>
              <a:t>cioè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separazione</a:t>
            </a:r>
            <a:r>
              <a:rPr lang="en-US" altLang="it-IT" sz="1800" b="0" dirty="0">
                <a:solidFill>
                  <a:schemeClr val="accent2"/>
                </a:solidFill>
                <a:latin typeface="Calibri" panose="020F0502020204030204" pitchFamily="34" charset="0"/>
              </a:rPr>
              <a:t> di </a:t>
            </a:r>
            <a:r>
              <a:rPr lang="en-US" altLang="it-IT" sz="1800" b="0" dirty="0" err="1">
                <a:solidFill>
                  <a:schemeClr val="accent2"/>
                </a:solidFill>
                <a:latin typeface="Calibri" panose="020F0502020204030204" pitchFamily="34" charset="0"/>
              </a:rPr>
              <a:t>carica</a:t>
            </a:r>
            <a:r>
              <a:rPr lang="en-US" altLang="it-IT" sz="18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0902" name="Text Box 6">
            <a:extLst>
              <a:ext uri="{FF2B5EF4-FFF2-40B4-BE49-F238E27FC236}">
                <a16:creationId xmlns:a16="http://schemas.microsoft.com/office/drawing/2014/main" id="{FB65B922-4EC1-D9D9-FBF2-9FCF09DDD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313670"/>
            <a:ext cx="80645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1800" b="0" dirty="0">
                <a:latin typeface="Calibri" panose="020F0502020204030204" pitchFamily="34" charset="0"/>
              </a:rPr>
              <a:t>La </a:t>
            </a:r>
            <a:r>
              <a:rPr lang="en-US" altLang="it-IT" sz="1800" b="0" dirty="0" err="1">
                <a:latin typeface="Calibri" panose="020F0502020204030204" pitchFamily="34" charset="0"/>
              </a:rPr>
              <a:t>direzione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polarità</a:t>
            </a:r>
            <a:r>
              <a:rPr lang="en-US" altLang="it-IT" sz="1800" b="0" dirty="0">
                <a:latin typeface="Calibri" panose="020F0502020204030204" pitchFamily="34" charset="0"/>
              </a:rPr>
              <a:t> in un </a:t>
            </a:r>
            <a:r>
              <a:rPr lang="en-US" altLang="it-IT" sz="18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1800" b="0" dirty="0">
                <a:latin typeface="Calibri" panose="020F0502020204030204" pitchFamily="34" charset="0"/>
              </a:rPr>
              <a:t> è </a:t>
            </a:r>
            <a:r>
              <a:rPr lang="en-US" altLang="it-IT" sz="1800" b="0" dirty="0" err="1">
                <a:latin typeface="Calibri" panose="020F0502020204030204" pitchFamily="34" charset="0"/>
              </a:rPr>
              <a:t>indicata</a:t>
            </a:r>
            <a:r>
              <a:rPr lang="en-US" altLang="it-IT" sz="1800" b="0" dirty="0">
                <a:latin typeface="Calibri" panose="020F0502020204030204" pitchFamily="34" charset="0"/>
              </a:rPr>
              <a:t> da </a:t>
            </a:r>
            <a:r>
              <a:rPr lang="en-US" altLang="it-IT" sz="1800" b="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freccia</a:t>
            </a:r>
            <a:r>
              <a:rPr lang="en-US" altLang="it-IT" sz="1800" b="0" dirty="0">
                <a:latin typeface="Calibri" panose="020F0502020204030204" pitchFamily="34" charset="0"/>
              </a:rPr>
              <a:t> con la </a:t>
            </a:r>
            <a:r>
              <a:rPr lang="en-US" altLang="it-IT" sz="1800" b="0" dirty="0" err="1">
                <a:latin typeface="Calibri" panose="020F0502020204030204" pitchFamily="34" charset="0"/>
              </a:rPr>
              <a:t>punta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freccia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rivolta</a:t>
            </a:r>
            <a:r>
              <a:rPr lang="en-US" altLang="it-IT" sz="1800" b="0" dirty="0">
                <a:latin typeface="Calibri" panose="020F0502020204030204" pitchFamily="34" charset="0"/>
              </a:rPr>
              <a:t> verso </a:t>
            </a:r>
            <a:r>
              <a:rPr lang="en-US" altLang="it-IT" sz="1800" b="0" dirty="0" err="1">
                <a:latin typeface="Calibri" panose="020F0502020204030204" pitchFamily="34" charset="0"/>
              </a:rPr>
              <a:t>l’elemento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più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elettronegativo</a:t>
            </a:r>
            <a:r>
              <a:rPr lang="en-US" altLang="it-IT" sz="1800" b="0" dirty="0">
                <a:latin typeface="Calibri" panose="020F0502020204030204" pitchFamily="34" charset="0"/>
              </a:rPr>
              <a:t>. La coda </a:t>
            </a:r>
            <a:r>
              <a:rPr lang="en-US" altLang="it-IT" sz="1800" b="0" dirty="0" err="1">
                <a:latin typeface="Calibri" panose="020F0502020204030204" pitchFamily="34" charset="0"/>
              </a:rPr>
              <a:t>della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freccia</a:t>
            </a:r>
            <a:r>
              <a:rPr lang="en-US" altLang="it-IT" sz="1800" b="0" dirty="0">
                <a:latin typeface="Calibri" panose="020F0502020204030204" pitchFamily="34" charset="0"/>
              </a:rPr>
              <a:t>, </a:t>
            </a:r>
            <a:r>
              <a:rPr lang="en-US" altLang="it-IT" sz="1800" b="0" dirty="0" err="1">
                <a:latin typeface="Calibri" panose="020F0502020204030204" pitchFamily="34" charset="0"/>
              </a:rPr>
              <a:t>che</a:t>
            </a:r>
            <a:r>
              <a:rPr lang="en-US" altLang="it-IT" sz="1800" b="0" dirty="0">
                <a:latin typeface="Calibri" panose="020F0502020204030204" pitchFamily="34" charset="0"/>
              </a:rPr>
              <a:t> ha </a:t>
            </a:r>
            <a:r>
              <a:rPr lang="en-US" altLang="it-IT" sz="1800" b="0" dirty="0" err="1">
                <a:latin typeface="Calibri" panose="020F0502020204030204" pitchFamily="34" charset="0"/>
              </a:rPr>
              <a:t>una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linea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tracciata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perpendicolarmente</a:t>
            </a:r>
            <a:r>
              <a:rPr lang="en-US" altLang="it-IT" sz="1800" b="0" dirty="0">
                <a:latin typeface="Calibri" panose="020F0502020204030204" pitchFamily="34" charset="0"/>
              </a:rPr>
              <a:t>, è </a:t>
            </a:r>
            <a:r>
              <a:rPr lang="en-US" altLang="it-IT" sz="1800" b="0" dirty="0" err="1">
                <a:latin typeface="Calibri" panose="020F0502020204030204" pitchFamily="34" charset="0"/>
              </a:rPr>
              <a:t>rivolta</a:t>
            </a:r>
            <a:r>
              <a:rPr lang="en-US" altLang="it-IT" sz="1800" b="0" dirty="0">
                <a:latin typeface="Calibri" panose="020F0502020204030204" pitchFamily="34" charset="0"/>
              </a:rPr>
              <a:t> verso </a:t>
            </a:r>
            <a:r>
              <a:rPr lang="en-US" altLang="it-IT" sz="1800" b="0" dirty="0" err="1">
                <a:latin typeface="Calibri" panose="020F0502020204030204" pitchFamily="34" charset="0"/>
              </a:rPr>
              <a:t>l’elemento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meno</a:t>
            </a:r>
            <a:r>
              <a:rPr lang="en-US" altLang="it-IT" sz="1800" b="0" dirty="0"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latin typeface="Calibri" panose="020F0502020204030204" pitchFamily="34" charset="0"/>
              </a:rPr>
              <a:t>elettronegativo</a:t>
            </a:r>
            <a:r>
              <a:rPr lang="en-US" altLang="it-IT" sz="1800" b="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80903" name="Text Box 7">
            <a:extLst>
              <a:ext uri="{FF2B5EF4-FFF2-40B4-BE49-F238E27FC236}">
                <a16:creationId xmlns:a16="http://schemas.microsoft.com/office/drawing/2014/main" id="{68C555A0-F757-6EE3-DAAA-FDA17A846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62" y="3325847"/>
            <a:ext cx="259225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d</a:t>
            </a:r>
            <a:r>
              <a:rPr lang="en-US" altLang="it-IT" sz="1800" b="0" baseline="30000" dirty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significa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che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l’atomo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indicato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è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elettron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deficiente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d</a:t>
            </a:r>
            <a:r>
              <a:rPr lang="en-US" altLang="it-IT" sz="1800" b="0" baseline="30000" dirty="0">
                <a:solidFill>
                  <a:schemeClr val="accent1"/>
                </a:solidFill>
                <a:latin typeface="Calibri" panose="020F0502020204030204" pitchFamily="34" charset="0"/>
              </a:rPr>
              <a:t>-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significa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che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l’atomo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indicato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è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elettron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it-IT" sz="1800" b="0" dirty="0" err="1">
                <a:solidFill>
                  <a:schemeClr val="accent1"/>
                </a:solidFill>
                <a:latin typeface="Calibri" panose="020F0502020204030204" pitchFamily="34" charset="0"/>
              </a:rPr>
              <a:t>ricco</a:t>
            </a:r>
            <a:r>
              <a:rPr lang="en-US" altLang="it-IT" sz="1800" b="0" dirty="0">
                <a:solidFill>
                  <a:schemeClr val="accent1"/>
                </a:solidFill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BAA994CE-847C-032C-5D23-DD3758C27C77}"/>
              </a:ext>
            </a:extLst>
          </p:cNvPr>
          <p:cNvGrpSpPr/>
          <p:nvPr/>
        </p:nvGrpSpPr>
        <p:grpSpPr>
          <a:xfrm>
            <a:off x="2887664" y="3103563"/>
            <a:ext cx="5715000" cy="1981200"/>
            <a:chOff x="3048000" y="2819400"/>
            <a:chExt cx="5715000" cy="1981200"/>
          </a:xfrm>
        </p:grpSpPr>
        <p:sp>
          <p:nvSpPr>
            <p:cNvPr id="80900" name="Rectangle 4">
              <a:extLst>
                <a:ext uri="{FF2B5EF4-FFF2-40B4-BE49-F238E27FC236}">
                  <a16:creationId xmlns:a16="http://schemas.microsoft.com/office/drawing/2014/main" id="{4BCD3E77-FD44-2FBF-6207-2263BA2B7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0" y="2819400"/>
              <a:ext cx="5715000" cy="19812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dirty="0">
                <a:latin typeface="Calibri" panose="020F0502020204030204" pitchFamily="34" charset="0"/>
              </a:endParaRPr>
            </a:p>
          </p:txBody>
        </p:sp>
        <p:pic>
          <p:nvPicPr>
            <p:cNvPr id="80904" name="Picture 10">
              <a:extLst>
                <a:ext uri="{FF2B5EF4-FFF2-40B4-BE49-F238E27FC236}">
                  <a16:creationId xmlns:a16="http://schemas.microsoft.com/office/drawing/2014/main" id="{241898AF-86EC-555C-630F-883480439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362" y="3142765"/>
              <a:ext cx="4994275" cy="1403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B7DC1967-10DF-C3AD-4ED9-81A895D70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Elettronegatività e polarità di legame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egnaposto numero diapositiva 3">
            <a:extLst>
              <a:ext uri="{FF2B5EF4-FFF2-40B4-BE49-F238E27FC236}">
                <a16:creationId xmlns:a16="http://schemas.microsoft.com/office/drawing/2014/main" id="{FFFEBF59-373C-9395-B948-9FA28C16128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722C065-BA58-4E23-AFF7-45A65B6263EB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77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81923" name="Rectangle 7">
            <a:extLst>
              <a:ext uri="{FF2B5EF4-FFF2-40B4-BE49-F238E27FC236}">
                <a16:creationId xmlns:a16="http://schemas.microsoft.com/office/drawing/2014/main" id="{C0FC1A9D-D7BC-9EF5-4E0C-631F63168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" y="3429000"/>
            <a:ext cx="8001000" cy="2819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dirty="0">
              <a:latin typeface="Calibri" panose="020F0502020204030204" pitchFamily="34" charset="0"/>
            </a:endParaRPr>
          </a:p>
        </p:txBody>
      </p:sp>
      <p:sp>
        <p:nvSpPr>
          <p:cNvPr id="81925" name="Text Box 4">
            <a:extLst>
              <a:ext uri="{FF2B5EF4-FFF2-40B4-BE49-F238E27FC236}">
                <a16:creationId xmlns:a16="http://schemas.microsoft.com/office/drawing/2014/main" id="{003A7A83-E2AF-251A-7B29-216723AF8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82675"/>
            <a:ext cx="73437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 err="1">
                <a:latin typeface="Calibri" panose="020F0502020204030204" pitchFamily="34" charset="0"/>
              </a:rPr>
              <a:t>Usare</a:t>
            </a:r>
            <a:r>
              <a:rPr lang="en-US" altLang="it-IT" sz="2000" b="0" dirty="0">
                <a:latin typeface="Calibri" panose="020F0502020204030204" pitchFamily="34" charset="0"/>
              </a:rPr>
              <a:t>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seguente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procedura</a:t>
            </a:r>
            <a:r>
              <a:rPr lang="en-US" altLang="it-IT" sz="2000" b="0" dirty="0">
                <a:latin typeface="Calibri" panose="020F0502020204030204" pitchFamily="34" charset="0"/>
              </a:rPr>
              <a:t> a due </a:t>
            </a:r>
            <a:r>
              <a:rPr lang="en-US" altLang="it-IT" sz="2000" b="0" dirty="0" err="1">
                <a:latin typeface="Calibri" panose="020F0502020204030204" pitchFamily="34" charset="0"/>
              </a:rPr>
              <a:t>fasi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determinare</a:t>
            </a:r>
            <a:r>
              <a:rPr lang="en-US" altLang="it-IT" sz="2000" b="0" dirty="0">
                <a:latin typeface="Calibri" panose="020F0502020204030204" pitchFamily="34" charset="0"/>
              </a:rPr>
              <a:t> se </a:t>
            </a:r>
            <a:r>
              <a:rPr lang="en-US" altLang="it-IT" sz="2000" b="0" dirty="0" err="1">
                <a:latin typeface="Calibri" panose="020F0502020204030204" pitchFamily="34" charset="0"/>
              </a:rPr>
              <a:t>una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molecola</a:t>
            </a:r>
            <a:r>
              <a:rPr lang="en-US" altLang="it-IT" sz="2000" b="0" dirty="0">
                <a:latin typeface="Calibri" panose="020F0502020204030204" pitchFamily="34" charset="0"/>
              </a:rPr>
              <a:t> ha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dipolo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netto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81926" name="Text Box 5">
            <a:extLst>
              <a:ext uri="{FF2B5EF4-FFF2-40B4-BE49-F238E27FC236}">
                <a16:creationId xmlns:a16="http://schemas.microsoft.com/office/drawing/2014/main" id="{B312CF27-2C25-B887-1D48-06B46613D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29" y="1773238"/>
            <a:ext cx="8073921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AutoNum type="arabicPeriod"/>
            </a:pPr>
            <a:r>
              <a:rPr lang="en-US" altLang="it-IT" sz="2000" b="0" dirty="0" err="1">
                <a:latin typeface="Calibri" panose="020F0502020204030204" pitchFamily="34" charset="0"/>
              </a:rPr>
              <a:t>Usare</a:t>
            </a:r>
            <a:r>
              <a:rPr lang="en-US" altLang="it-IT" sz="2000" b="0" dirty="0">
                <a:latin typeface="Calibri" panose="020F0502020204030204" pitchFamily="34" charset="0"/>
              </a:rPr>
              <a:t> le </a:t>
            </a:r>
            <a:r>
              <a:rPr lang="en-US" altLang="it-IT" sz="2000" b="0" dirty="0" err="1">
                <a:latin typeface="Calibri" panose="020F0502020204030204" pitchFamily="34" charset="0"/>
              </a:rPr>
              <a:t>differenze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elettronegatività</a:t>
            </a:r>
            <a:r>
              <a:rPr lang="en-US" altLang="it-IT" sz="2000" b="0" dirty="0">
                <a:latin typeface="Calibri" panose="020F0502020204030204" pitchFamily="34" charset="0"/>
              </a:rPr>
              <a:t> per </a:t>
            </a:r>
            <a:r>
              <a:rPr lang="en-US" altLang="it-IT" sz="2000" b="0" dirty="0" err="1">
                <a:latin typeface="Calibri" panose="020F0502020204030204" pitchFamily="34" charset="0"/>
              </a:rPr>
              <a:t>identificare</a:t>
            </a:r>
            <a:r>
              <a:rPr lang="en-US" altLang="it-IT" sz="2000" b="0" dirty="0">
                <a:latin typeface="Calibri" panose="020F0502020204030204" pitchFamily="34" charset="0"/>
              </a:rPr>
              <a:t> tutti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polari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it-IT" altLang="it-IT" sz="2000" b="0" dirty="0">
                <a:latin typeface="Calibri" panose="020F0502020204030204" pitchFamily="34" charset="0"/>
              </a:rPr>
              <a:t>e le direzioni dei dipoli di legame.</a:t>
            </a:r>
            <a:endParaRPr lang="en-US" altLang="it-IT" sz="2000" b="0" dirty="0"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20000"/>
              </a:spcBef>
              <a:buFontTx/>
              <a:buAutoNum type="arabicPeriod"/>
            </a:pPr>
            <a:r>
              <a:rPr lang="en-US" altLang="it-IT" sz="2000" b="0" dirty="0" err="1">
                <a:latin typeface="Calibri" panose="020F0502020204030204" pitchFamily="34" charset="0"/>
              </a:rPr>
              <a:t>Determinare</a:t>
            </a:r>
            <a:r>
              <a:rPr lang="en-US" altLang="it-IT" sz="2000" b="0" dirty="0">
                <a:latin typeface="Calibri" panose="020F0502020204030204" pitchFamily="34" charset="0"/>
              </a:rPr>
              <a:t> la </a:t>
            </a:r>
            <a:r>
              <a:rPr lang="en-US" altLang="it-IT" sz="2000" b="0" dirty="0" err="1">
                <a:latin typeface="Calibri" panose="020F0502020204030204" pitchFamily="34" charset="0"/>
              </a:rPr>
              <a:t>geometria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intorno</a:t>
            </a:r>
            <a:r>
              <a:rPr lang="en-US" altLang="it-IT" sz="2000" b="0" dirty="0">
                <a:latin typeface="Calibri" panose="020F0502020204030204" pitchFamily="34" charset="0"/>
              </a:rPr>
              <a:t> ai </a:t>
            </a:r>
            <a:r>
              <a:rPr lang="en-US" altLang="it-IT" sz="2000" b="0" dirty="0" err="1">
                <a:latin typeface="Calibri" panose="020F0502020204030204" pitchFamily="34" charset="0"/>
              </a:rPr>
              <a:t>singoli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atomi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contando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gruppi</a:t>
            </a:r>
            <a:r>
              <a:rPr lang="en-US" altLang="it-IT" sz="2000" b="0" dirty="0">
                <a:latin typeface="Calibri" panose="020F0502020204030204" pitchFamily="34" charset="0"/>
              </a:rPr>
              <a:t>, e </a:t>
            </a:r>
            <a:r>
              <a:rPr lang="en-US" altLang="it-IT" sz="2000" b="0" dirty="0" err="1">
                <a:latin typeface="Calibri" panose="020F0502020204030204" pitchFamily="34" charset="0"/>
              </a:rPr>
              <a:t>stabilire</a:t>
            </a:r>
            <a:r>
              <a:rPr lang="en-US" altLang="it-IT" sz="2000" b="0" dirty="0">
                <a:latin typeface="Calibri" panose="020F0502020204030204" pitchFamily="34" charset="0"/>
              </a:rPr>
              <a:t> se </a:t>
            </a:r>
            <a:r>
              <a:rPr lang="en-US" altLang="it-IT" sz="2000" b="0" dirty="0" err="1">
                <a:latin typeface="Calibri" panose="020F0502020204030204" pitchFamily="34" charset="0"/>
              </a:rPr>
              <a:t>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dipoli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individuali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elidono</a:t>
            </a:r>
            <a:r>
              <a:rPr lang="en-US" altLang="it-IT" sz="2000" b="0" dirty="0">
                <a:latin typeface="Calibri" panose="020F0502020204030204" pitchFamily="34" charset="0"/>
              </a:rPr>
              <a:t> o </a:t>
            </a:r>
            <a:r>
              <a:rPr lang="en-US" altLang="it-IT" sz="2000" b="0" dirty="0" err="1">
                <a:latin typeface="Calibri" panose="020F0502020204030204" pitchFamily="34" charset="0"/>
              </a:rPr>
              <a:t>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rafforzano</a:t>
            </a:r>
            <a:r>
              <a:rPr lang="en-US" altLang="it-IT" sz="2000" b="0" dirty="0">
                <a:latin typeface="Calibri" panose="020F0502020204030204" pitchFamily="34" charset="0"/>
              </a:rPr>
              <a:t> a </a:t>
            </a:r>
            <a:r>
              <a:rPr lang="en-US" altLang="it-IT" sz="2000" b="0" dirty="0" err="1">
                <a:latin typeface="Calibri" panose="020F0502020204030204" pitchFamily="34" charset="0"/>
              </a:rPr>
              <a:t>vicenda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nello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spazio</a:t>
            </a:r>
            <a:r>
              <a:rPr lang="en-US" altLang="it-IT" sz="20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1927" name="Text Box 6">
            <a:extLst>
              <a:ext uri="{FF2B5EF4-FFF2-40B4-BE49-F238E27FC236}">
                <a16:creationId xmlns:a16="http://schemas.microsoft.com/office/drawing/2014/main" id="{D1611481-F38C-30BF-56E7-A8AA76CDB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715" y="3487171"/>
            <a:ext cx="49431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it-IT" sz="2000" dirty="0" err="1">
                <a:latin typeface="Calibri" panose="020F0502020204030204" pitchFamily="34" charset="0"/>
              </a:rPr>
              <a:t>Mappa</a:t>
            </a:r>
            <a:r>
              <a:rPr lang="en-US" altLang="it-IT" sz="2000" dirty="0">
                <a:latin typeface="Calibri" panose="020F0502020204030204" pitchFamily="34" charset="0"/>
              </a:rPr>
              <a:t> del </a:t>
            </a:r>
            <a:r>
              <a:rPr lang="en-US" altLang="it-IT" sz="2000" dirty="0" err="1">
                <a:latin typeface="Calibri" panose="020F0502020204030204" pitchFamily="34" charset="0"/>
              </a:rPr>
              <a:t>potenziale</a:t>
            </a:r>
            <a:r>
              <a:rPr lang="en-US" altLang="it-IT" sz="2000" dirty="0">
                <a:latin typeface="Calibri" panose="020F0502020204030204" pitchFamily="34" charset="0"/>
              </a:rPr>
              <a:t> </a:t>
            </a:r>
            <a:r>
              <a:rPr lang="en-US" altLang="it-IT" sz="2000" dirty="0" err="1">
                <a:latin typeface="Calibri" panose="020F0502020204030204" pitchFamily="34" charset="0"/>
              </a:rPr>
              <a:t>elettrostatico</a:t>
            </a:r>
            <a:r>
              <a:rPr lang="en-US" altLang="it-IT" sz="2000" dirty="0">
                <a:latin typeface="Calibri" panose="020F0502020204030204" pitchFamily="34" charset="0"/>
              </a:rPr>
              <a:t> di CH</a:t>
            </a:r>
            <a:r>
              <a:rPr lang="en-US" altLang="it-IT" sz="2000" baseline="-25000" dirty="0">
                <a:latin typeface="Calibri" panose="020F0502020204030204" pitchFamily="34" charset="0"/>
              </a:rPr>
              <a:t>3</a:t>
            </a:r>
            <a:r>
              <a:rPr lang="en-US" altLang="it-IT" sz="2000" dirty="0">
                <a:latin typeface="Calibri" panose="020F0502020204030204" pitchFamily="34" charset="0"/>
              </a:rPr>
              <a:t>Cl</a:t>
            </a:r>
          </a:p>
        </p:txBody>
      </p:sp>
      <p:pic>
        <p:nvPicPr>
          <p:cNvPr id="81929" name="Picture 11">
            <a:extLst>
              <a:ext uri="{FF2B5EF4-FFF2-40B4-BE49-F238E27FC236}">
                <a16:creationId xmlns:a16="http://schemas.microsoft.com/office/drawing/2014/main" id="{0886DC07-F989-FA10-0491-38862E8FF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57" y="3908939"/>
            <a:ext cx="7586663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16985842-EFF5-5593-876B-FD4A1E57E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Polarità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delle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molecole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egnaposto numero diapositiva 3">
            <a:extLst>
              <a:ext uri="{FF2B5EF4-FFF2-40B4-BE49-F238E27FC236}">
                <a16:creationId xmlns:a16="http://schemas.microsoft.com/office/drawing/2014/main" id="{6B2485D3-0A84-47D1-F246-4C980E56F91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AB659D6-A886-4761-B66C-24C4FC2462D7}" type="slidenum">
              <a:rPr lang="en-US" altLang="it-IT" sz="1400" b="0">
                <a:latin typeface="Calibri" panose="020F0502020204030204" pitchFamily="34" charset="0"/>
              </a:rPr>
              <a:pPr algn="r" eaLnBrk="1" hangingPunct="1"/>
              <a:t>78</a:t>
            </a:fld>
            <a:endParaRPr lang="en-US" altLang="it-IT" sz="1400" b="0" dirty="0">
              <a:latin typeface="Calibri" panose="020F0502020204030204" pitchFamily="34" charset="0"/>
            </a:endParaRPr>
          </a:p>
        </p:txBody>
      </p:sp>
      <p:sp>
        <p:nvSpPr>
          <p:cNvPr id="82948" name="Text Box 5">
            <a:extLst>
              <a:ext uri="{FF2B5EF4-FFF2-40B4-BE49-F238E27FC236}">
                <a16:creationId xmlns:a16="http://schemas.microsoft.com/office/drawing/2014/main" id="{2811BF58-04D2-0A0D-4270-18F1ED381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3000"/>
            <a:ext cx="73437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Una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molecola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polare</a:t>
            </a:r>
            <a:r>
              <a:rPr lang="en-US" altLang="it-IT" sz="2000" b="0" dirty="0">
                <a:latin typeface="Calibri" panose="020F0502020204030204" pitchFamily="34" charset="0"/>
              </a:rPr>
              <a:t> ha o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polare</a:t>
            </a:r>
            <a:r>
              <a:rPr lang="en-US" altLang="it-IT" sz="2000" b="0" dirty="0">
                <a:latin typeface="Calibri" panose="020F0502020204030204" pitchFamily="34" charset="0"/>
              </a:rPr>
              <a:t> o due o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dipoli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sommano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vettorialmente</a:t>
            </a:r>
            <a:r>
              <a:rPr lang="en-US" altLang="it-IT" sz="2000" b="0" dirty="0">
                <a:latin typeface="Calibri" panose="020F0502020204030204" pitchFamily="34" charset="0"/>
              </a:rPr>
              <a:t>.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esempio</a:t>
            </a:r>
            <a:r>
              <a:rPr lang="en-US" altLang="it-IT" sz="2000" b="0" dirty="0">
                <a:latin typeface="Calibri" panose="020F0502020204030204" pitchFamily="34" charset="0"/>
              </a:rPr>
              <a:t> è </a:t>
            </a:r>
            <a:r>
              <a:rPr lang="en-US" altLang="it-IT" sz="2000" b="0" dirty="0" err="1">
                <a:latin typeface="Calibri" panose="020F0502020204030204" pitchFamily="34" charset="0"/>
              </a:rPr>
              <a:t>l’acqua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82949" name="Text Box 6">
            <a:extLst>
              <a:ext uri="{FF2B5EF4-FFF2-40B4-BE49-F238E27FC236}">
                <a16:creationId xmlns:a16="http://schemas.microsoft.com/office/drawing/2014/main" id="{C976E755-4A23-EB41-DC6F-6F74A4A40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376877"/>
            <a:ext cx="8064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b="0" dirty="0">
                <a:latin typeface="Calibri" panose="020F0502020204030204" pitchFamily="34" charset="0"/>
              </a:rPr>
              <a:t>Una </a:t>
            </a:r>
            <a:r>
              <a:rPr lang="en-US" altLang="it-IT" sz="2000" b="0" dirty="0" err="1">
                <a:latin typeface="Calibri" panose="020F0502020204030204" pitchFamily="34" charset="0"/>
              </a:rPr>
              <a:t>molecola</a:t>
            </a:r>
            <a:r>
              <a:rPr lang="en-US" altLang="it-IT" sz="2000" b="0" dirty="0">
                <a:latin typeface="Calibri" panose="020F0502020204030204" pitchFamily="34" charset="0"/>
              </a:rPr>
              <a:t> non </a:t>
            </a:r>
            <a:r>
              <a:rPr lang="en-US" altLang="it-IT" sz="2000" b="0" dirty="0" err="1">
                <a:latin typeface="Calibri" panose="020F0502020204030204" pitchFamily="34" charset="0"/>
              </a:rPr>
              <a:t>polare</a:t>
            </a:r>
            <a:r>
              <a:rPr lang="en-US" altLang="it-IT" sz="2000" b="0" dirty="0">
                <a:latin typeface="Calibri" panose="020F0502020204030204" pitchFamily="34" charset="0"/>
              </a:rPr>
              <a:t> o non ha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polari</a:t>
            </a:r>
            <a:r>
              <a:rPr lang="en-US" altLang="it-IT" sz="2000" b="0" dirty="0">
                <a:latin typeface="Calibri" panose="020F0502020204030204" pitchFamily="34" charset="0"/>
              </a:rPr>
              <a:t>, o ha due o </a:t>
            </a:r>
            <a:r>
              <a:rPr lang="en-US" altLang="it-IT" sz="2000" b="0" dirty="0" err="1">
                <a:latin typeface="Calibri" panose="020F0502020204030204" pitchFamily="34" charset="0"/>
              </a:rPr>
              <a:t>più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dipoli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legame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che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si</a:t>
            </a:r>
            <a:r>
              <a:rPr lang="en-US" altLang="it-IT" sz="2000" b="0" dirty="0">
                <a:latin typeface="Calibri" panose="020F0502020204030204" pitchFamily="34" charset="0"/>
              </a:rPr>
              <a:t> </a:t>
            </a:r>
            <a:r>
              <a:rPr lang="en-US" altLang="it-IT" sz="2000" b="0" dirty="0" err="1">
                <a:latin typeface="Calibri" panose="020F0502020204030204" pitchFamily="34" charset="0"/>
              </a:rPr>
              <a:t>elidono</a:t>
            </a:r>
            <a:r>
              <a:rPr lang="en-US" altLang="it-IT" sz="2000" b="0" dirty="0">
                <a:latin typeface="Calibri" panose="020F0502020204030204" pitchFamily="34" charset="0"/>
              </a:rPr>
              <a:t>. Un </a:t>
            </a:r>
            <a:r>
              <a:rPr lang="en-US" altLang="it-IT" sz="2000" b="0" dirty="0" err="1">
                <a:latin typeface="Calibri" panose="020F0502020204030204" pitchFamily="34" charset="0"/>
              </a:rPr>
              <a:t>esempio</a:t>
            </a:r>
            <a:r>
              <a:rPr lang="en-US" altLang="it-IT" sz="2000" b="0" dirty="0">
                <a:latin typeface="Calibri" panose="020F0502020204030204" pitchFamily="34" charset="0"/>
              </a:rPr>
              <a:t> è il </a:t>
            </a:r>
            <a:r>
              <a:rPr lang="en-US" altLang="it-IT" sz="2000" b="0" dirty="0" err="1">
                <a:latin typeface="Calibri" panose="020F0502020204030204" pitchFamily="34" charset="0"/>
              </a:rPr>
              <a:t>biossido</a:t>
            </a:r>
            <a:r>
              <a:rPr lang="en-US" altLang="it-IT" sz="2000" b="0" dirty="0">
                <a:latin typeface="Calibri" panose="020F0502020204030204" pitchFamily="34" charset="0"/>
              </a:rPr>
              <a:t> di </a:t>
            </a:r>
            <a:r>
              <a:rPr lang="en-US" altLang="it-IT" sz="2000" b="0" dirty="0" err="1">
                <a:latin typeface="Calibri" panose="020F0502020204030204" pitchFamily="34" charset="0"/>
              </a:rPr>
              <a:t>carbonio</a:t>
            </a:r>
            <a:r>
              <a:rPr lang="en-US" altLang="it-IT" sz="2000" b="0" dirty="0"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82951" name="Picture 10">
            <a:extLst>
              <a:ext uri="{FF2B5EF4-FFF2-40B4-BE49-F238E27FC236}">
                <a16:creationId xmlns:a16="http://schemas.microsoft.com/office/drawing/2014/main" id="{9874C46C-CDB3-4D14-2089-C13ADBED9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06" y="1773238"/>
            <a:ext cx="7011987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2" name="Picture 11">
            <a:extLst>
              <a:ext uri="{FF2B5EF4-FFF2-40B4-BE49-F238E27FC236}">
                <a16:creationId xmlns:a16="http://schemas.microsoft.com/office/drawing/2014/main" id="{F160A17E-46FC-DE52-ADAF-FDE88024D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88" y="5301000"/>
            <a:ext cx="7478712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B996A440-BDBE-6789-D5FE-675B9AA23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595313"/>
            <a:ext cx="6623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Polarità</a:t>
            </a:r>
            <a:r>
              <a:rPr lang="en-US" altLang="it-IT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delle </a:t>
            </a:r>
            <a:r>
              <a:rPr lang="en-US" altLang="it-IT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molecole</a:t>
            </a:r>
            <a:endParaRPr lang="en-US" altLang="it-IT" dirty="0">
              <a:solidFill>
                <a:srgbClr val="7030A0"/>
              </a:solidFill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11173</TotalTime>
  <Words>3573</Words>
  <Application>Microsoft Office PowerPoint</Application>
  <PresentationFormat>Presentazione su schermo (4:3)</PresentationFormat>
  <Paragraphs>289</Paragraphs>
  <Slides>78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78</vt:i4>
      </vt:variant>
    </vt:vector>
  </HeadingPairs>
  <TitlesOfParts>
    <vt:vector size="82" baseType="lpstr">
      <vt:lpstr>Arial</vt:lpstr>
      <vt:lpstr>Calibri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University at Albany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Pauli, Tatjana</dc:creator>
  <cp:lastModifiedBy>Natale, Luigi</cp:lastModifiedBy>
  <cp:revision>333</cp:revision>
  <dcterms:created xsi:type="dcterms:W3CDTF">2005-01-18T18:12:23Z</dcterms:created>
  <dcterms:modified xsi:type="dcterms:W3CDTF">2023-01-18T16:39:58Z</dcterms:modified>
</cp:coreProperties>
</file>