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3191"/>
    <a:srgbClr val="EF5847"/>
    <a:srgbClr val="00A6DD"/>
    <a:srgbClr val="EBCE7F"/>
    <a:srgbClr val="A7764A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88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bede, Nazreth" userId="015395a0-37a0-40f3-882f-69f1a399720b" providerId="ADAL" clId="{3892843E-0246-4FE1-9379-22CCFC6AD061}"/>
    <pc:docChg chg="undo custSel addSld delSld modSld sldOrd modMainMaster">
      <pc:chgData name="Kebede, Nazreth" userId="015395a0-37a0-40f3-882f-69f1a399720b" providerId="ADAL" clId="{3892843E-0246-4FE1-9379-22CCFC6AD061}" dt="2023-01-04T11:48:49.393" v="112" actId="47"/>
      <pc:docMkLst>
        <pc:docMk/>
      </pc:docMkLst>
      <pc:sldChg chg="addSp delSp modSp mod">
        <pc:chgData name="Kebede, Nazreth" userId="015395a0-37a0-40f3-882f-69f1a399720b" providerId="ADAL" clId="{3892843E-0246-4FE1-9379-22CCFC6AD061}" dt="2023-01-04T11:17:17.517" v="29" actId="14100"/>
        <pc:sldMkLst>
          <pc:docMk/>
          <pc:sldMk cId="902636668" sldId="257"/>
        </pc:sldMkLst>
        <pc:picChg chg="add del mod">
          <ac:chgData name="Kebede, Nazreth" userId="015395a0-37a0-40f3-882f-69f1a399720b" providerId="ADAL" clId="{3892843E-0246-4FE1-9379-22CCFC6AD061}" dt="2023-01-04T11:17:09.180" v="25" actId="478"/>
          <ac:picMkLst>
            <pc:docMk/>
            <pc:sldMk cId="902636668" sldId="257"/>
            <ac:picMk id="3" creationId="{FC760E47-DC31-357A-9CCA-3544EAF7D02D}"/>
          </ac:picMkLst>
        </pc:picChg>
        <pc:picChg chg="add mod">
          <ac:chgData name="Kebede, Nazreth" userId="015395a0-37a0-40f3-882f-69f1a399720b" providerId="ADAL" clId="{3892843E-0246-4FE1-9379-22CCFC6AD061}" dt="2023-01-04T11:17:17.517" v="29" actId="14100"/>
          <ac:picMkLst>
            <pc:docMk/>
            <pc:sldMk cId="902636668" sldId="257"/>
            <ac:picMk id="5" creationId="{A0E8BA83-8BA6-440D-AB22-9D1B05AA1BE7}"/>
          </ac:picMkLst>
        </pc:picChg>
      </pc:sldChg>
      <pc:sldChg chg="addSp modSp mod">
        <pc:chgData name="Kebede, Nazreth" userId="015395a0-37a0-40f3-882f-69f1a399720b" providerId="ADAL" clId="{3892843E-0246-4FE1-9379-22CCFC6AD061}" dt="2023-01-04T10:45:22.930" v="9" actId="14100"/>
        <pc:sldMkLst>
          <pc:docMk/>
          <pc:sldMk cId="3668348876" sldId="258"/>
        </pc:sldMkLst>
        <pc:picChg chg="add mod">
          <ac:chgData name="Kebede, Nazreth" userId="015395a0-37a0-40f3-882f-69f1a399720b" providerId="ADAL" clId="{3892843E-0246-4FE1-9379-22CCFC6AD061}" dt="2023-01-04T10:45:22.930" v="9" actId="14100"/>
          <ac:picMkLst>
            <pc:docMk/>
            <pc:sldMk cId="3668348876" sldId="258"/>
            <ac:picMk id="3" creationId="{C6359894-1A0A-25C8-D7A9-8AC175D59B68}"/>
          </ac:picMkLst>
        </pc:picChg>
      </pc:sldChg>
      <pc:sldChg chg="addSp modSp mod">
        <pc:chgData name="Kebede, Nazreth" userId="015395a0-37a0-40f3-882f-69f1a399720b" providerId="ADAL" clId="{3892843E-0246-4FE1-9379-22CCFC6AD061}" dt="2023-01-04T10:46:02.238" v="13" actId="1076"/>
        <pc:sldMkLst>
          <pc:docMk/>
          <pc:sldMk cId="1181202159" sldId="259"/>
        </pc:sldMkLst>
        <pc:picChg chg="add mod">
          <ac:chgData name="Kebede, Nazreth" userId="015395a0-37a0-40f3-882f-69f1a399720b" providerId="ADAL" clId="{3892843E-0246-4FE1-9379-22CCFC6AD061}" dt="2023-01-04T10:46:02.238" v="13" actId="1076"/>
          <ac:picMkLst>
            <pc:docMk/>
            <pc:sldMk cId="1181202159" sldId="259"/>
            <ac:picMk id="3" creationId="{5274A375-BA81-E8B9-DA78-9440B5730DF9}"/>
          </ac:picMkLst>
        </pc:picChg>
      </pc:sldChg>
      <pc:sldChg chg="addSp modSp mod">
        <pc:chgData name="Kebede, Nazreth" userId="015395a0-37a0-40f3-882f-69f1a399720b" providerId="ADAL" clId="{3892843E-0246-4FE1-9379-22CCFC6AD061}" dt="2023-01-04T10:46:27.675" v="16" actId="1076"/>
        <pc:sldMkLst>
          <pc:docMk/>
          <pc:sldMk cId="412248990" sldId="260"/>
        </pc:sldMkLst>
        <pc:picChg chg="add mod">
          <ac:chgData name="Kebede, Nazreth" userId="015395a0-37a0-40f3-882f-69f1a399720b" providerId="ADAL" clId="{3892843E-0246-4FE1-9379-22CCFC6AD061}" dt="2023-01-04T10:46:27.675" v="16" actId="1076"/>
          <ac:picMkLst>
            <pc:docMk/>
            <pc:sldMk cId="412248990" sldId="260"/>
            <ac:picMk id="3" creationId="{37B61571-EA66-1E42-D603-FC714CA166E1}"/>
          </ac:picMkLst>
        </pc:picChg>
      </pc:sldChg>
      <pc:sldChg chg="addSp modSp new mod ord">
        <pc:chgData name="Kebede, Nazreth" userId="015395a0-37a0-40f3-882f-69f1a399720b" providerId="ADAL" clId="{3892843E-0246-4FE1-9379-22CCFC6AD061}" dt="2023-01-04T11:17:48.542" v="31"/>
        <pc:sldMkLst>
          <pc:docMk/>
          <pc:sldMk cId="4136140773" sldId="261"/>
        </pc:sldMkLst>
        <pc:picChg chg="add mod">
          <ac:chgData name="Kebede, Nazreth" userId="015395a0-37a0-40f3-882f-69f1a399720b" providerId="ADAL" clId="{3892843E-0246-4FE1-9379-22CCFC6AD061}" dt="2023-01-04T11:16:38.301" v="24" actId="14100"/>
          <ac:picMkLst>
            <pc:docMk/>
            <pc:sldMk cId="4136140773" sldId="261"/>
            <ac:picMk id="3" creationId="{40F15D22-E283-9D6D-9003-02C8E1A5C6E8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29:20.903" v="35" actId="1076"/>
        <pc:sldMkLst>
          <pc:docMk/>
          <pc:sldMk cId="1919279481" sldId="262"/>
        </pc:sldMkLst>
        <pc:picChg chg="add mod">
          <ac:chgData name="Kebede, Nazreth" userId="015395a0-37a0-40f3-882f-69f1a399720b" providerId="ADAL" clId="{3892843E-0246-4FE1-9379-22CCFC6AD061}" dt="2023-01-04T11:29:20.903" v="35" actId="1076"/>
          <ac:picMkLst>
            <pc:docMk/>
            <pc:sldMk cId="1919279481" sldId="262"/>
            <ac:picMk id="3" creationId="{08E6EDA5-6443-758C-434B-E40CA03C6288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29:54.801" v="39" actId="1076"/>
        <pc:sldMkLst>
          <pc:docMk/>
          <pc:sldMk cId="522146901" sldId="263"/>
        </pc:sldMkLst>
        <pc:picChg chg="add mod">
          <ac:chgData name="Kebede, Nazreth" userId="015395a0-37a0-40f3-882f-69f1a399720b" providerId="ADAL" clId="{3892843E-0246-4FE1-9379-22CCFC6AD061}" dt="2023-01-04T11:29:54.801" v="39" actId="1076"/>
          <ac:picMkLst>
            <pc:docMk/>
            <pc:sldMk cId="522146901" sldId="263"/>
            <ac:picMk id="3" creationId="{CFA114FF-6509-C555-F516-A3E4EC876D7A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0:24.869" v="44" actId="1076"/>
        <pc:sldMkLst>
          <pc:docMk/>
          <pc:sldMk cId="2413902669" sldId="264"/>
        </pc:sldMkLst>
        <pc:picChg chg="add mod">
          <ac:chgData name="Kebede, Nazreth" userId="015395a0-37a0-40f3-882f-69f1a399720b" providerId="ADAL" clId="{3892843E-0246-4FE1-9379-22CCFC6AD061}" dt="2023-01-04T11:30:24.869" v="44" actId="1076"/>
          <ac:picMkLst>
            <pc:docMk/>
            <pc:sldMk cId="2413902669" sldId="264"/>
            <ac:picMk id="3" creationId="{27ADD62A-D22F-89C5-64A7-4C1846D2DE06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0:47.629" v="51" actId="1076"/>
        <pc:sldMkLst>
          <pc:docMk/>
          <pc:sldMk cId="2111957992" sldId="265"/>
        </pc:sldMkLst>
        <pc:picChg chg="add mod">
          <ac:chgData name="Kebede, Nazreth" userId="015395a0-37a0-40f3-882f-69f1a399720b" providerId="ADAL" clId="{3892843E-0246-4FE1-9379-22CCFC6AD061}" dt="2023-01-04T11:30:47.629" v="51" actId="1076"/>
          <ac:picMkLst>
            <pc:docMk/>
            <pc:sldMk cId="2111957992" sldId="265"/>
            <ac:picMk id="3" creationId="{6C700C60-AC49-E1B9-5245-A7DBFAF50FF8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1:08.536" v="55" actId="14100"/>
        <pc:sldMkLst>
          <pc:docMk/>
          <pc:sldMk cId="1583110566" sldId="266"/>
        </pc:sldMkLst>
        <pc:picChg chg="add mod">
          <ac:chgData name="Kebede, Nazreth" userId="015395a0-37a0-40f3-882f-69f1a399720b" providerId="ADAL" clId="{3892843E-0246-4FE1-9379-22CCFC6AD061}" dt="2023-01-04T11:31:08.536" v="55" actId="14100"/>
          <ac:picMkLst>
            <pc:docMk/>
            <pc:sldMk cId="1583110566" sldId="266"/>
            <ac:picMk id="3" creationId="{D4FF0FE1-3B2D-D6DD-E664-70C2AFD0D9D7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1:32.255" v="59" actId="14100"/>
        <pc:sldMkLst>
          <pc:docMk/>
          <pc:sldMk cId="1111905412" sldId="267"/>
        </pc:sldMkLst>
        <pc:picChg chg="add mod">
          <ac:chgData name="Kebede, Nazreth" userId="015395a0-37a0-40f3-882f-69f1a399720b" providerId="ADAL" clId="{3892843E-0246-4FE1-9379-22CCFC6AD061}" dt="2023-01-04T11:31:32.255" v="59" actId="14100"/>
          <ac:picMkLst>
            <pc:docMk/>
            <pc:sldMk cId="1111905412" sldId="267"/>
            <ac:picMk id="3" creationId="{47B3D47E-472A-FA72-392A-A209B035F311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1:55.856" v="62" actId="1076"/>
        <pc:sldMkLst>
          <pc:docMk/>
          <pc:sldMk cId="2082693051" sldId="268"/>
        </pc:sldMkLst>
        <pc:picChg chg="add mod">
          <ac:chgData name="Kebede, Nazreth" userId="015395a0-37a0-40f3-882f-69f1a399720b" providerId="ADAL" clId="{3892843E-0246-4FE1-9379-22CCFC6AD061}" dt="2023-01-04T11:31:55.856" v="62" actId="1076"/>
          <ac:picMkLst>
            <pc:docMk/>
            <pc:sldMk cId="2082693051" sldId="268"/>
            <ac:picMk id="3" creationId="{EA44F30E-B483-CB68-0389-AF6A3DB75B56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32:24.646" v="70" actId="14100"/>
        <pc:sldMkLst>
          <pc:docMk/>
          <pc:sldMk cId="2652299939" sldId="269"/>
        </pc:sldMkLst>
        <pc:picChg chg="add mod">
          <ac:chgData name="Kebede, Nazreth" userId="015395a0-37a0-40f3-882f-69f1a399720b" providerId="ADAL" clId="{3892843E-0246-4FE1-9379-22CCFC6AD061}" dt="2023-01-04T11:32:24.646" v="70" actId="14100"/>
          <ac:picMkLst>
            <pc:docMk/>
            <pc:sldMk cId="2652299939" sldId="269"/>
            <ac:picMk id="3" creationId="{6BFF3C12-620F-B7BF-6803-7A6648A378E2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1:43.262" v="73" actId="1076"/>
        <pc:sldMkLst>
          <pc:docMk/>
          <pc:sldMk cId="1078218851" sldId="270"/>
        </pc:sldMkLst>
        <pc:picChg chg="add mod">
          <ac:chgData name="Kebede, Nazreth" userId="015395a0-37a0-40f3-882f-69f1a399720b" providerId="ADAL" clId="{3892843E-0246-4FE1-9379-22CCFC6AD061}" dt="2023-01-04T11:41:43.262" v="73" actId="1076"/>
          <ac:picMkLst>
            <pc:docMk/>
            <pc:sldMk cId="1078218851" sldId="270"/>
            <ac:picMk id="3" creationId="{7BDC156C-A69A-FE3D-1119-271B923F89B0}"/>
          </ac:picMkLst>
        </pc:picChg>
      </pc:sldChg>
      <pc:sldChg chg="addSp new mod">
        <pc:chgData name="Kebede, Nazreth" userId="015395a0-37a0-40f3-882f-69f1a399720b" providerId="ADAL" clId="{3892843E-0246-4FE1-9379-22CCFC6AD061}" dt="2023-01-04T11:42:07.678" v="74" actId="22"/>
        <pc:sldMkLst>
          <pc:docMk/>
          <pc:sldMk cId="2286862830" sldId="271"/>
        </pc:sldMkLst>
        <pc:picChg chg="add">
          <ac:chgData name="Kebede, Nazreth" userId="015395a0-37a0-40f3-882f-69f1a399720b" providerId="ADAL" clId="{3892843E-0246-4FE1-9379-22CCFC6AD061}" dt="2023-01-04T11:42:07.678" v="74" actId="22"/>
          <ac:picMkLst>
            <pc:docMk/>
            <pc:sldMk cId="2286862830" sldId="271"/>
            <ac:picMk id="3" creationId="{F7DD1878-EFA2-3E26-8A0B-199450311C9C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2:36.936" v="78" actId="14100"/>
        <pc:sldMkLst>
          <pc:docMk/>
          <pc:sldMk cId="2911823313" sldId="272"/>
        </pc:sldMkLst>
        <pc:picChg chg="add mod">
          <ac:chgData name="Kebede, Nazreth" userId="015395a0-37a0-40f3-882f-69f1a399720b" providerId="ADAL" clId="{3892843E-0246-4FE1-9379-22CCFC6AD061}" dt="2023-01-04T11:42:36.936" v="78" actId="14100"/>
          <ac:picMkLst>
            <pc:docMk/>
            <pc:sldMk cId="2911823313" sldId="272"/>
            <ac:picMk id="3" creationId="{FF79B909-E8B0-E6CB-DAD4-A1849B2F4C47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3:47.600" v="84" actId="1076"/>
        <pc:sldMkLst>
          <pc:docMk/>
          <pc:sldMk cId="3990247879" sldId="273"/>
        </pc:sldMkLst>
        <pc:picChg chg="add mod">
          <ac:chgData name="Kebede, Nazreth" userId="015395a0-37a0-40f3-882f-69f1a399720b" providerId="ADAL" clId="{3892843E-0246-4FE1-9379-22CCFC6AD061}" dt="2023-01-04T11:43:47.600" v="84" actId="1076"/>
          <ac:picMkLst>
            <pc:docMk/>
            <pc:sldMk cId="3990247879" sldId="273"/>
            <ac:picMk id="3" creationId="{B55018F7-B117-C7A3-67B5-B62C8987BE0B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4:49.758" v="88" actId="14100"/>
        <pc:sldMkLst>
          <pc:docMk/>
          <pc:sldMk cId="451471333" sldId="274"/>
        </pc:sldMkLst>
        <pc:picChg chg="add mod">
          <ac:chgData name="Kebede, Nazreth" userId="015395a0-37a0-40f3-882f-69f1a399720b" providerId="ADAL" clId="{3892843E-0246-4FE1-9379-22CCFC6AD061}" dt="2023-01-04T11:44:49.758" v="88" actId="14100"/>
          <ac:picMkLst>
            <pc:docMk/>
            <pc:sldMk cId="451471333" sldId="274"/>
            <ac:picMk id="3" creationId="{C9CF8A20-AE24-A335-A9D9-6C7AA311FFC6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5:16.733" v="90" actId="14100"/>
        <pc:sldMkLst>
          <pc:docMk/>
          <pc:sldMk cId="441151284" sldId="275"/>
        </pc:sldMkLst>
        <pc:picChg chg="add mod">
          <ac:chgData name="Kebede, Nazreth" userId="015395a0-37a0-40f3-882f-69f1a399720b" providerId="ADAL" clId="{3892843E-0246-4FE1-9379-22CCFC6AD061}" dt="2023-01-04T11:45:16.733" v="90" actId="14100"/>
          <ac:picMkLst>
            <pc:docMk/>
            <pc:sldMk cId="441151284" sldId="275"/>
            <ac:picMk id="3" creationId="{8A1D5714-C56F-FBC1-2129-F3AF949E0224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5:38.153" v="96" actId="1076"/>
        <pc:sldMkLst>
          <pc:docMk/>
          <pc:sldMk cId="2716657721" sldId="276"/>
        </pc:sldMkLst>
        <pc:picChg chg="add mod">
          <ac:chgData name="Kebede, Nazreth" userId="015395a0-37a0-40f3-882f-69f1a399720b" providerId="ADAL" clId="{3892843E-0246-4FE1-9379-22CCFC6AD061}" dt="2023-01-04T11:45:38.153" v="96" actId="1076"/>
          <ac:picMkLst>
            <pc:docMk/>
            <pc:sldMk cId="2716657721" sldId="276"/>
            <ac:picMk id="3" creationId="{064D2694-0F80-C85A-78A2-4F86C3FEA4C4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6:01.396" v="100" actId="1076"/>
        <pc:sldMkLst>
          <pc:docMk/>
          <pc:sldMk cId="1997865524" sldId="277"/>
        </pc:sldMkLst>
        <pc:picChg chg="add mod">
          <ac:chgData name="Kebede, Nazreth" userId="015395a0-37a0-40f3-882f-69f1a399720b" providerId="ADAL" clId="{3892843E-0246-4FE1-9379-22CCFC6AD061}" dt="2023-01-04T11:46:01.396" v="100" actId="1076"/>
          <ac:picMkLst>
            <pc:docMk/>
            <pc:sldMk cId="1997865524" sldId="277"/>
            <ac:picMk id="3" creationId="{23414AD8-EB70-4F12-ECDA-71092CA87810}"/>
          </ac:picMkLst>
        </pc:picChg>
      </pc:sldChg>
      <pc:sldChg chg="addSp modSp new mod">
        <pc:chgData name="Kebede, Nazreth" userId="015395a0-37a0-40f3-882f-69f1a399720b" providerId="ADAL" clId="{3892843E-0246-4FE1-9379-22CCFC6AD061}" dt="2023-01-04T11:46:20.770" v="104" actId="14100"/>
        <pc:sldMkLst>
          <pc:docMk/>
          <pc:sldMk cId="202059545" sldId="278"/>
        </pc:sldMkLst>
        <pc:picChg chg="add mod">
          <ac:chgData name="Kebede, Nazreth" userId="015395a0-37a0-40f3-882f-69f1a399720b" providerId="ADAL" clId="{3892843E-0246-4FE1-9379-22CCFC6AD061}" dt="2023-01-04T11:46:20.770" v="104" actId="14100"/>
          <ac:picMkLst>
            <pc:docMk/>
            <pc:sldMk cId="202059545" sldId="278"/>
            <ac:picMk id="3" creationId="{93CFE013-CAC3-4946-5810-269D81547B90}"/>
          </ac:picMkLst>
        </pc:picChg>
      </pc:sldChg>
      <pc:sldChg chg="new del">
        <pc:chgData name="Kebede, Nazreth" userId="015395a0-37a0-40f3-882f-69f1a399720b" providerId="ADAL" clId="{3892843E-0246-4FE1-9379-22CCFC6AD061}" dt="2023-01-04T11:48:43.023" v="108" actId="47"/>
        <pc:sldMkLst>
          <pc:docMk/>
          <pc:sldMk cId="3496557549" sldId="279"/>
        </pc:sldMkLst>
      </pc:sldChg>
      <pc:sldChg chg="new del">
        <pc:chgData name="Kebede, Nazreth" userId="015395a0-37a0-40f3-882f-69f1a399720b" providerId="ADAL" clId="{3892843E-0246-4FE1-9379-22CCFC6AD061}" dt="2023-01-04T11:48:43.571" v="109" actId="47"/>
        <pc:sldMkLst>
          <pc:docMk/>
          <pc:sldMk cId="1851684472" sldId="280"/>
        </pc:sldMkLst>
      </pc:sldChg>
      <pc:sldChg chg="new add del">
        <pc:chgData name="Kebede, Nazreth" userId="015395a0-37a0-40f3-882f-69f1a399720b" providerId="ADAL" clId="{3892843E-0246-4FE1-9379-22CCFC6AD061}" dt="2023-01-04T11:48:49.393" v="112" actId="47"/>
        <pc:sldMkLst>
          <pc:docMk/>
          <pc:sldMk cId="3305488318" sldId="281"/>
        </pc:sldMkLst>
      </pc:sldChg>
      <pc:sldMasterChg chg="modSldLayout">
        <pc:chgData name="Kebede, Nazreth" userId="015395a0-37a0-40f3-882f-69f1a399720b" providerId="ADAL" clId="{3892843E-0246-4FE1-9379-22CCFC6AD061}" dt="2023-01-04T10:43:47.219" v="1" actId="20577"/>
        <pc:sldMasterMkLst>
          <pc:docMk/>
          <pc:sldMasterMk cId="1991646862" sldId="2147483648"/>
        </pc:sldMasterMkLst>
        <pc:sldLayoutChg chg="modSp mod">
          <pc:chgData name="Kebede, Nazreth" userId="015395a0-37a0-40f3-882f-69f1a399720b" providerId="ADAL" clId="{3892843E-0246-4FE1-9379-22CCFC6AD061}" dt="2023-01-04T10:43:47.219" v="1" actId="20577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Kebede, Nazreth" userId="015395a0-37a0-40f3-882f-69f1a399720b" providerId="ADAL" clId="{3892843E-0246-4FE1-9379-22CCFC6AD061}" dt="2023-01-04T10:43:47.219" v="1" actId="20577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A6D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</a:t>
            </a:r>
            <a:r>
              <a:rPr lang="en-GB" altLang="it-IT" sz="2400" b="0" i="0" u="none" dirty="0">
                <a:solidFill>
                  <a:schemeClr val="bg1"/>
                </a:solidFill>
                <a:effectLst/>
                <a:latin typeface="ProximaNova-Regular" panose="02000506030000020004" pitchFamily="50" charset="0"/>
                <a:cs typeface="Calibri" panose="020F0502020204030204" pitchFamily="34" charset="0"/>
              </a:rPr>
              <a:t>-</a:t>
            </a: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Struttura e legame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46766BB-C5C5-ABEA-7BF2-A285CDD008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1369" y="0"/>
            <a:ext cx="1490629" cy="206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A6D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1896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FONDAMENTI DI CHIMICA ORGANICA, 4ED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Janice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Gorzynski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Smith, a cura di Antonella Capperucci e Stefano Menichetti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02" userDrawn="1">
          <p15:clr>
            <a:srgbClr val="F26B43"/>
          </p15:clr>
        </p15:guide>
        <p15:guide id="11" orient="horz" pos="8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D54E0C4-7E03-3410-37FC-E8016BA13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492" y="908050"/>
            <a:ext cx="3594506" cy="496887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7030A0"/>
                </a:solidFill>
              </a:rPr>
              <a:t>Capitolo 1</a:t>
            </a:r>
            <a:br>
              <a:rPr lang="it-IT" sz="4800" dirty="0">
                <a:solidFill>
                  <a:srgbClr val="7030A0"/>
                </a:solidFill>
              </a:rPr>
            </a:br>
            <a:br>
              <a:rPr lang="it-IT" sz="4800" dirty="0">
                <a:solidFill>
                  <a:srgbClr val="7030A0"/>
                </a:solidFill>
              </a:rPr>
            </a:br>
            <a:r>
              <a:rPr lang="it-IT" altLang="it-IT" sz="4800" dirty="0">
                <a:solidFill>
                  <a:srgbClr val="7030A0"/>
                </a:solidFill>
              </a:rPr>
              <a:t>Struttura e legame</a:t>
            </a:r>
            <a:endParaRPr lang="it-IT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0E8BA83-8BA6-440D-AB22-9D1B05AA1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21" y="2016970"/>
            <a:ext cx="10020692" cy="38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6359894-1A0A-25C8-D7A9-8AC175D59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23" y="1257760"/>
            <a:ext cx="10162096" cy="465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48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274A375-BA81-E8B9-DA78-9440B5730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58" y="2407876"/>
            <a:ext cx="11122156" cy="292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0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7B61571-EA66-1E42-D603-FC714CA16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25" y="2338803"/>
            <a:ext cx="11427349" cy="324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0F15D22-E283-9D6D-9003-02C8E1A5C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921" y="591470"/>
            <a:ext cx="7626285" cy="56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40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8E6EDA5-6443-758C-434B-E40CA03C6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330" y="585314"/>
            <a:ext cx="8566853" cy="568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7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FA114FF-6509-C555-F516-A3E4EC87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9" y="2474886"/>
            <a:ext cx="11296454" cy="246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46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7ADD62A-D22F-89C5-64A7-4C1846D2D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85" y="2476237"/>
            <a:ext cx="11123629" cy="287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02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C700C60-AC49-E1B9-5245-A7DBFAF50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17" y="2377784"/>
            <a:ext cx="11664099" cy="271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57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4FF0FE1-3B2D-D6DD-E664-70C2AFD0D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90" y="2577112"/>
            <a:ext cx="11255604" cy="251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10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7B3D47E-472A-FA72-392A-A209B035F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05" y="2326075"/>
            <a:ext cx="11462995" cy="277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05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A44F30E-B483-CB68-0389-AF6A3DB7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333" y="893705"/>
            <a:ext cx="4650802" cy="507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93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BFF3C12-620F-B7BF-6803-7A6648A37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795" y="735291"/>
            <a:ext cx="3085026" cy="56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99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BDC156C-A69A-FE3D-1119-271B923F8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77" y="2267169"/>
            <a:ext cx="10730845" cy="34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18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7DD1878-EFA2-3E26-8A0B-199450311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312" y="609600"/>
            <a:ext cx="414337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62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F79B909-E8B0-E6CB-DAD4-A1849B2F4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11" y="2092661"/>
            <a:ext cx="10237510" cy="37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23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55018F7-B117-C7A3-67B5-B62C8987B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689" y="648420"/>
            <a:ext cx="6936434" cy="571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47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9CF8A20-AE24-A335-A9D9-6C7AA311F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574" y="673101"/>
            <a:ext cx="8160667" cy="566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71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A1D5714-C56F-FBC1-2129-F3AF949E0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752102"/>
            <a:ext cx="10053588" cy="381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51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64D2694-0F80-C85A-78A2-4F86C3FEA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93" y="2213375"/>
            <a:ext cx="10808813" cy="35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57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3414AD8-EB70-4F12-ECDA-71092CA87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30" y="2198223"/>
            <a:ext cx="11474140" cy="342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65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3CFE013-CAC3-4946-5810-269D81547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94" y="969110"/>
            <a:ext cx="10067827" cy="515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95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</Words>
  <Application>Microsoft Office PowerPoint</Application>
  <PresentationFormat>Widescreen</PresentationFormat>
  <Paragraphs>1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Arial</vt:lpstr>
      <vt:lpstr>Calibri</vt:lpstr>
      <vt:lpstr>ProximaNova-Regular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10</cp:revision>
  <dcterms:created xsi:type="dcterms:W3CDTF">2022-10-27T08:51:56Z</dcterms:created>
  <dcterms:modified xsi:type="dcterms:W3CDTF">2023-01-04T11:48:51Z</dcterms:modified>
</cp:coreProperties>
</file>