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3" r:id="rId1"/>
  </p:sldMasterIdLst>
  <p:notesMasterIdLst>
    <p:notesMasterId r:id="rId79"/>
  </p:notesMasterIdLst>
  <p:handoutMasterIdLst>
    <p:handoutMasterId r:id="rId80"/>
  </p:handoutMasterIdLst>
  <p:sldIdLst>
    <p:sldId id="256" r:id="rId2"/>
    <p:sldId id="849" r:id="rId3"/>
    <p:sldId id="850" r:id="rId4"/>
    <p:sldId id="851" r:id="rId5"/>
    <p:sldId id="863" r:id="rId6"/>
    <p:sldId id="865" r:id="rId7"/>
    <p:sldId id="608" r:id="rId8"/>
    <p:sldId id="294" r:id="rId9"/>
    <p:sldId id="864" r:id="rId10"/>
    <p:sldId id="348" r:id="rId11"/>
    <p:sldId id="364" r:id="rId12"/>
    <p:sldId id="866" r:id="rId13"/>
    <p:sldId id="611" r:id="rId14"/>
    <p:sldId id="610" r:id="rId15"/>
    <p:sldId id="384" r:id="rId16"/>
    <p:sldId id="390" r:id="rId17"/>
    <p:sldId id="868" r:id="rId18"/>
    <p:sldId id="867" r:id="rId19"/>
    <p:sldId id="400" r:id="rId20"/>
    <p:sldId id="833" r:id="rId21"/>
    <p:sldId id="869" r:id="rId22"/>
    <p:sldId id="877" r:id="rId23"/>
    <p:sldId id="871" r:id="rId24"/>
    <p:sldId id="835" r:id="rId25"/>
    <p:sldId id="836" r:id="rId26"/>
    <p:sldId id="837" r:id="rId27"/>
    <p:sldId id="838" r:id="rId28"/>
    <p:sldId id="848" r:id="rId29"/>
    <p:sldId id="839" r:id="rId30"/>
    <p:sldId id="872" r:id="rId31"/>
    <p:sldId id="873" r:id="rId32"/>
    <p:sldId id="878" r:id="rId33"/>
    <p:sldId id="881" r:id="rId34"/>
    <p:sldId id="880" r:id="rId35"/>
    <p:sldId id="879" r:id="rId36"/>
    <p:sldId id="874" r:id="rId37"/>
    <p:sldId id="882" r:id="rId38"/>
    <p:sldId id="630" r:id="rId39"/>
    <p:sldId id="634" r:id="rId40"/>
    <p:sldId id="732" r:id="rId41"/>
    <p:sldId id="733" r:id="rId42"/>
    <p:sldId id="840" r:id="rId43"/>
    <p:sldId id="841" r:id="rId44"/>
    <p:sldId id="842" r:id="rId45"/>
    <p:sldId id="748" r:id="rId46"/>
    <p:sldId id="884" r:id="rId47"/>
    <p:sldId id="751" r:id="rId48"/>
    <p:sldId id="883" r:id="rId49"/>
    <p:sldId id="843" r:id="rId50"/>
    <p:sldId id="844" r:id="rId51"/>
    <p:sldId id="845" r:id="rId52"/>
    <p:sldId id="753" r:id="rId53"/>
    <p:sldId id="755" r:id="rId54"/>
    <p:sldId id="826" r:id="rId55"/>
    <p:sldId id="758" r:id="rId56"/>
    <p:sldId id="854" r:id="rId57"/>
    <p:sldId id="855" r:id="rId58"/>
    <p:sldId id="760" r:id="rId59"/>
    <p:sldId id="763" r:id="rId60"/>
    <p:sldId id="885" r:id="rId61"/>
    <p:sldId id="772" r:id="rId62"/>
    <p:sldId id="788" r:id="rId63"/>
    <p:sldId id="811" r:id="rId64"/>
    <p:sldId id="823" r:id="rId65"/>
    <p:sldId id="847" r:id="rId66"/>
    <p:sldId id="813" r:id="rId67"/>
    <p:sldId id="815" r:id="rId68"/>
    <p:sldId id="824" r:id="rId69"/>
    <p:sldId id="886" r:id="rId70"/>
    <p:sldId id="819" r:id="rId71"/>
    <p:sldId id="887" r:id="rId72"/>
    <p:sldId id="888" r:id="rId73"/>
    <p:sldId id="857" r:id="rId74"/>
    <p:sldId id="858" r:id="rId75"/>
    <p:sldId id="859" r:id="rId76"/>
    <p:sldId id="860" r:id="rId77"/>
    <p:sldId id="861" r:id="rId78"/>
  </p:sldIdLst>
  <p:sldSz cx="12192000" cy="6858000"/>
  <p:notesSz cx="7099300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41450"/>
    <a:srgbClr val="0066FF"/>
    <a:srgbClr val="FFFF99"/>
    <a:srgbClr val="FFCC00"/>
    <a:srgbClr val="CC0000"/>
    <a:srgbClr val="99FF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43C3BA-FCA9-4734-A800-8CB734543A94}" v="67" dt="2023-02-06T11:08:57.3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1667" autoAdjust="0"/>
  </p:normalViewPr>
  <p:slideViewPr>
    <p:cSldViewPr snapToObjects="1" showGuides="1">
      <p:cViewPr varScale="1">
        <p:scale>
          <a:sx n="80" d="100"/>
          <a:sy n="80" d="100"/>
        </p:scale>
        <p:origin x="754" y="48"/>
      </p:cViewPr>
      <p:guideLst>
        <p:guide orient="horz" pos="3974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9.xml"/><Relationship Id="rId2" Type="http://schemas.openxmlformats.org/officeDocument/2006/relationships/slide" Target="slides/slide22.xml"/><Relationship Id="rId1" Type="http://schemas.openxmlformats.org/officeDocument/2006/relationships/slide" Target="slides/slide20.xml"/><Relationship Id="rId4" Type="http://schemas.openxmlformats.org/officeDocument/2006/relationships/slide" Target="slides/slide7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e, Luigi" userId="0bb35f83-ebdf-4526-ae9a-c3e8393a1d1b" providerId="ADAL" clId="{7D43C3BA-FCA9-4734-A800-8CB734543A94}"/>
    <pc:docChg chg="undo custSel addSld delSld modSld modMainMaster modNotesMaster">
      <pc:chgData name="Natale, Luigi" userId="0bb35f83-ebdf-4526-ae9a-c3e8393a1d1b" providerId="ADAL" clId="{7D43C3BA-FCA9-4734-A800-8CB734543A94}" dt="2023-02-06T15:17:53.896" v="188" actId="14100"/>
      <pc:docMkLst>
        <pc:docMk/>
      </pc:docMkLst>
      <pc:sldChg chg="modSp add mod">
        <pc:chgData name="Natale, Luigi" userId="0bb35f83-ebdf-4526-ae9a-c3e8393a1d1b" providerId="ADAL" clId="{7D43C3BA-FCA9-4734-A800-8CB734543A94}" dt="2023-02-06T15:17:53.896" v="188" actId="14100"/>
        <pc:sldMkLst>
          <pc:docMk/>
          <pc:sldMk cId="2283709267" sldId="256"/>
        </pc:sldMkLst>
        <pc:spChg chg="mod">
          <ac:chgData name="Natale, Luigi" userId="0bb35f83-ebdf-4526-ae9a-c3e8393a1d1b" providerId="ADAL" clId="{7D43C3BA-FCA9-4734-A800-8CB734543A94}" dt="2023-02-06T11:41:25.673" v="187" actId="14100"/>
          <ac:spMkLst>
            <pc:docMk/>
            <pc:sldMk cId="2283709267" sldId="256"/>
            <ac:spMk id="5" creationId="{62FDFB91-97FD-4BE5-94BD-B5A20971EFB2}"/>
          </ac:spMkLst>
        </pc:spChg>
        <pc:picChg chg="mod">
          <ac:chgData name="Natale, Luigi" userId="0bb35f83-ebdf-4526-ae9a-c3e8393a1d1b" providerId="ADAL" clId="{7D43C3BA-FCA9-4734-A800-8CB734543A94}" dt="2023-02-06T15:17:53.896" v="188" actId="14100"/>
          <ac:picMkLst>
            <pc:docMk/>
            <pc:sldMk cId="2283709267" sldId="256"/>
            <ac:picMk id="4" creationId="{4D8619B2-0FFF-67F4-1124-267AAD01D127}"/>
          </ac:picMkLst>
        </pc:pic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294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294"/>
            <ac:spMk id="9218" creationId="{435A9B66-3042-78A6-00A6-E312894DF288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294"/>
            <ac:spMk id="9219" creationId="{3CB9FFA1-2810-767B-4ABB-B1941E28A89F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348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348"/>
            <ac:spMk id="11266" creationId="{ABF2BD87-9FDF-0C82-6848-8A79267BF731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348"/>
            <ac:spMk id="11267" creationId="{B7371DDB-9EEA-430E-9E38-E1AAF1AD728D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364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364"/>
            <ac:spMk id="12290" creationId="{33DC0DB6-DF1C-DA1E-2175-05C3A0E0A938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364"/>
            <ac:spMk id="12291" creationId="{76AF8369-3E36-4BAA-4EA1-3FA47807B7E4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384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384"/>
            <ac:spMk id="16386" creationId="{F5449EA6-524A-F149-4466-48D68E10FCA7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384"/>
            <ac:spMk id="16387" creationId="{F6DE7162-E515-A16F-EB7A-77EDA66AB8C2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390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390"/>
            <ac:spMk id="17410" creationId="{C25A7D3E-BC98-7CD1-41C7-B19048AD12B1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390"/>
            <ac:spMk id="164867" creationId="{CB1BFE48-46F6-8E44-CB54-3598E4CC4540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400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400"/>
            <ac:spMk id="20482" creationId="{72AB5950-AED2-2B1C-C517-55CE15852D3D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400"/>
            <ac:spMk id="20483" creationId="{D46B9546-0D38-66E3-14E4-B186F456C681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608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08"/>
            <ac:spMk id="8194" creationId="{8D36C52F-33D6-53EC-9EC4-B2D833FFC997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08"/>
            <ac:spMk id="8195" creationId="{559F36C1-D6CB-1C92-F54A-C41AB859E518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610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10"/>
            <ac:spMk id="15362" creationId="{445E4053-F01A-1DC5-EC93-3E25E7AB4E64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10"/>
            <ac:spMk id="15363" creationId="{920BEEEB-924C-78D4-473E-C20598738D46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1:05:52.197" v="86" actId="1037"/>
        <pc:sldMkLst>
          <pc:docMk/>
          <pc:sldMk cId="0" sldId="611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11"/>
            <ac:spMk id="14338" creationId="{9DCDD449-42BA-2391-5B55-2574853A7F00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11"/>
            <ac:spMk id="432131" creationId="{056F977B-7647-A615-12EC-4E97B1A849B7}"/>
          </ac:spMkLst>
        </pc:spChg>
        <pc:spChg chg="mod">
          <ac:chgData name="Natale, Luigi" userId="0bb35f83-ebdf-4526-ae9a-c3e8393a1d1b" providerId="ADAL" clId="{7D43C3BA-FCA9-4734-A800-8CB734543A94}" dt="2023-02-06T11:05:52.197" v="86" actId="1037"/>
          <ac:spMkLst>
            <pc:docMk/>
            <pc:sldMk cId="0" sldId="611"/>
            <ac:spMk id="432148" creationId="{F6B496B6-2F1C-0BBC-4783-6C8D64572200}"/>
          </ac:spMkLst>
        </pc:spChg>
        <pc:spChg chg="mod">
          <ac:chgData name="Natale, Luigi" userId="0bb35f83-ebdf-4526-ae9a-c3e8393a1d1b" providerId="ADAL" clId="{7D43C3BA-FCA9-4734-A800-8CB734543A94}" dt="2023-02-06T11:05:52.197" v="86" actId="1037"/>
          <ac:spMkLst>
            <pc:docMk/>
            <pc:sldMk cId="0" sldId="611"/>
            <ac:spMk id="432149" creationId="{F1393750-80B5-514C-229C-BA61BB7BF70D}"/>
          </ac:spMkLst>
        </pc:spChg>
        <pc:spChg chg="mod">
          <ac:chgData name="Natale, Luigi" userId="0bb35f83-ebdf-4526-ae9a-c3e8393a1d1b" providerId="ADAL" clId="{7D43C3BA-FCA9-4734-A800-8CB734543A94}" dt="2023-02-06T11:05:52.197" v="86" actId="1037"/>
          <ac:spMkLst>
            <pc:docMk/>
            <pc:sldMk cId="0" sldId="611"/>
            <ac:spMk id="432150" creationId="{4AC2EE72-EFBF-FEFA-DAE7-1CBDB0289334}"/>
          </ac:spMkLst>
        </pc:spChg>
        <pc:picChg chg="mod">
          <ac:chgData name="Natale, Luigi" userId="0bb35f83-ebdf-4526-ae9a-c3e8393a1d1b" providerId="ADAL" clId="{7D43C3BA-FCA9-4734-A800-8CB734543A94}" dt="2023-02-06T11:05:52.197" v="86" actId="1037"/>
          <ac:picMkLst>
            <pc:docMk/>
            <pc:sldMk cId="0" sldId="611"/>
            <ac:picMk id="432143" creationId="{B7CB62CA-D93C-EA91-0E5A-419979E18F2B}"/>
          </ac:picMkLst>
        </pc:picChg>
        <pc:picChg chg="mod">
          <ac:chgData name="Natale, Luigi" userId="0bb35f83-ebdf-4526-ae9a-c3e8393a1d1b" providerId="ADAL" clId="{7D43C3BA-FCA9-4734-A800-8CB734543A94}" dt="2023-02-06T11:05:52.197" v="86" actId="1037"/>
          <ac:picMkLst>
            <pc:docMk/>
            <pc:sldMk cId="0" sldId="611"/>
            <ac:picMk id="432144" creationId="{B2436DD0-43CE-AED5-B68F-076D59CC1CC0}"/>
          </ac:picMkLst>
        </pc:picChg>
        <pc:picChg chg="mod">
          <ac:chgData name="Natale, Luigi" userId="0bb35f83-ebdf-4526-ae9a-c3e8393a1d1b" providerId="ADAL" clId="{7D43C3BA-FCA9-4734-A800-8CB734543A94}" dt="2023-02-06T11:05:52.197" v="86" actId="1037"/>
          <ac:picMkLst>
            <pc:docMk/>
            <pc:sldMk cId="0" sldId="611"/>
            <ac:picMk id="432145" creationId="{5EFD77D4-29E2-BD57-8CFF-BB4A672F0AC7}"/>
          </ac:picMkLst>
        </pc:picChg>
        <pc:picChg chg="mod">
          <ac:chgData name="Natale, Luigi" userId="0bb35f83-ebdf-4526-ae9a-c3e8393a1d1b" providerId="ADAL" clId="{7D43C3BA-FCA9-4734-A800-8CB734543A94}" dt="2023-02-06T11:05:52.197" v="86" actId="1037"/>
          <ac:picMkLst>
            <pc:docMk/>
            <pc:sldMk cId="0" sldId="611"/>
            <ac:picMk id="432154" creationId="{2D644333-A7E3-CB0F-9ED0-57D8F316975B}"/>
          </ac:picMkLst>
        </pc:picChg>
        <pc:picChg chg="mod">
          <ac:chgData name="Natale, Luigi" userId="0bb35f83-ebdf-4526-ae9a-c3e8393a1d1b" providerId="ADAL" clId="{7D43C3BA-FCA9-4734-A800-8CB734543A94}" dt="2023-02-06T11:05:52.197" v="86" actId="1037"/>
          <ac:picMkLst>
            <pc:docMk/>
            <pc:sldMk cId="0" sldId="611"/>
            <ac:picMk id="432155" creationId="{63B1621B-6A71-E03D-DD25-E6FA6E75AEE6}"/>
          </ac:picMkLst>
        </pc:picChg>
        <pc:picChg chg="mod">
          <ac:chgData name="Natale, Luigi" userId="0bb35f83-ebdf-4526-ae9a-c3e8393a1d1b" providerId="ADAL" clId="{7D43C3BA-FCA9-4734-A800-8CB734543A94}" dt="2023-02-06T11:05:52.197" v="86" actId="1037"/>
          <ac:picMkLst>
            <pc:docMk/>
            <pc:sldMk cId="0" sldId="611"/>
            <ac:picMk id="432156" creationId="{7A5BE736-3E5C-6036-4478-5535B7F04718}"/>
          </ac:picMkLst>
        </pc:pic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630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30"/>
            <ac:spMk id="39938" creationId="{BBE856B8-7C09-A729-34AF-21862B7F351F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30"/>
            <ac:spMk id="39939" creationId="{51E1BF88-84E6-652F-B98E-5AEF6CAE814B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634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34"/>
            <ac:spMk id="40962" creationId="{00A541BB-24A9-EE2C-DE03-7FF4564D1630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634"/>
            <ac:spMk id="40963" creationId="{BDCEE97A-4268-CA77-CF48-85092B88A4FE}"/>
          </ac:spMkLst>
        </pc:spChg>
      </pc:sldChg>
      <pc:sldChg chg="modSp del mod modClrScheme chgLayout modNotes">
        <pc:chgData name="Natale, Luigi" userId="0bb35f83-ebdf-4526-ae9a-c3e8393a1d1b" providerId="ADAL" clId="{7D43C3BA-FCA9-4734-A800-8CB734543A94}" dt="2023-02-06T10:57:49.766" v="78" actId="47"/>
        <pc:sldMkLst>
          <pc:docMk/>
          <pc:sldMk cId="0" sldId="730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30"/>
            <ac:spMk id="2050" creationId="{0A4A3D57-A085-95B2-91D1-8C595364E51C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30"/>
            <ac:spMk id="2051" creationId="{89D16E93-E2EE-1919-8AA4-78792F55FE20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732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32"/>
            <ac:spMk id="41986" creationId="{09469145-7A9E-934A-6177-94ED59D3A30D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32"/>
            <ac:spMk id="41987" creationId="{9C9A0F41-5E03-A60C-FDAD-D2A878B85476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733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33"/>
            <ac:spMk id="43010" creationId="{C2729F3D-AB0F-119A-BF40-300980193A49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33"/>
            <ac:spMk id="43011" creationId="{2368106F-5AA7-2FDF-3863-A4F6FFAED418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748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48"/>
            <ac:spMk id="47106" creationId="{5600CAFE-F7B4-7988-AC4D-A94C178BD9EB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48"/>
            <ac:spMk id="47107" creationId="{A7860B5F-B1B9-1236-ABB4-E72ED492054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48"/>
            <ac:spMk id="47108" creationId="{55AC2DCF-522E-EFF3-F6CA-BB3BA9A68C03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751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51"/>
            <ac:spMk id="49154" creationId="{87260B98-AA40-556C-093E-D5CFD64F0400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51"/>
            <ac:spMk id="49155" creationId="{A505CC87-C891-ADC4-916C-FF06EBE4971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1"/>
            <ac:spMk id="49156" creationId="{28667CA0-F90A-D96D-38B2-47BAD8A24A8B}"/>
          </ac:spMkLst>
        </pc:spChg>
      </pc:sldChg>
      <pc:sldChg chg="addSp delSp modSp mod modClrScheme chgLayout modNotes">
        <pc:chgData name="Natale, Luigi" userId="0bb35f83-ebdf-4526-ae9a-c3e8393a1d1b" providerId="ADAL" clId="{7D43C3BA-FCA9-4734-A800-8CB734543A94}" dt="2023-02-06T11:07:55.824" v="102" actId="478"/>
        <pc:sldMkLst>
          <pc:docMk/>
          <pc:sldMk cId="0" sldId="753"/>
        </pc:sldMkLst>
        <pc:spChg chg="add del mod ord">
          <ac:chgData name="Natale, Luigi" userId="0bb35f83-ebdf-4526-ae9a-c3e8393a1d1b" providerId="ADAL" clId="{7D43C3BA-FCA9-4734-A800-8CB734543A94}" dt="2023-02-06T11:07:55.824" v="102" actId="478"/>
          <ac:spMkLst>
            <pc:docMk/>
            <pc:sldMk cId="0" sldId="753"/>
            <ac:spMk id="2" creationId="{DFA20F7A-6F31-2EAB-0A57-EE4E3284854B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53"/>
            <ac:spMk id="54274" creationId="{4805A70F-E351-2CBD-4252-DB4CCBEC849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79" creationId="{9E5A66E3-5DAA-7559-FCE1-C51A07AAC13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80" creationId="{AD621501-B4A5-C99B-13AF-308B8B27DDD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81" creationId="{8D45F34C-7B96-D022-F0E2-3DF3FB39F96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83" creationId="{0635F12B-45C1-204B-AF53-23B43C805AF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84" creationId="{61DFB67F-2B23-A55C-3993-9D51556105D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86" creationId="{502950A9-D715-9050-F408-5E1B6B5C10A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87" creationId="{E1928CE2-7EEF-FBA9-2391-2B66CBAFCA8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88" creationId="{4539871F-3D6E-AE03-086E-B7BB4598639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92" creationId="{A1BBAB6A-8D74-090A-32CF-1EF418DA94E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93" creationId="{A152EE41-9E81-25D8-9B5D-FE8FBD3C366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53"/>
            <ac:spMk id="54294" creationId="{97FBA31D-A847-EFE0-8279-312D4A6AEEBE}"/>
          </ac:spMkLst>
        </pc:s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753"/>
            <ac:grpSpMk id="54275" creationId="{A3FEB196-3BC0-6293-9D02-01A6BD6DD967}"/>
          </ac:grpSpMkLst>
        </pc:grp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76" creationId="{BE90C758-2986-F162-1BF7-4FE51A35E703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77" creationId="{C0E9A149-5CF6-8C0F-0ABB-EEEE27C4876A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78" creationId="{F666CF6E-73C5-E0BC-8BA9-39503FDD01E1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82" creationId="{FA647A16-CBCD-2FFF-9BC2-6C346CC8F857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85" creationId="{ED05D58E-5F10-8743-75DB-2CEE228DEE4D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89" creationId="{6D94635D-19D1-6EF1-8798-73FD36538AAB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90" creationId="{7DEB9FE1-2C06-7BE3-0E58-8B64F4D00389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91" creationId="{A3ABCA55-4302-50AF-D739-9EDC09C534AD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95" creationId="{63634075-0C99-CFD3-D788-A3B69E7038AA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753"/>
            <ac:cxnSpMk id="54296" creationId="{FA1E38AC-9099-DCE2-AFA8-B242CEED6EAD}"/>
          </ac:cxnSpMkLst>
        </pc:cxn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755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55"/>
            <ac:spMk id="55298" creationId="{F9EFB62A-BEAD-EE1A-E70F-94B36930EC6A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55"/>
            <ac:spMk id="55299" creationId="{9511A720-5A39-5DF3-5EFF-7FBA0799C442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758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58"/>
            <ac:spMk id="57346" creationId="{C16D54F7-239F-C6F3-7BE8-88937A5D1B55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58"/>
            <ac:spMk id="57347" creationId="{21B7BF88-7DF3-A0FE-454B-5E0D59DFB2DE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760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60"/>
            <ac:spMk id="60418" creationId="{1B13E733-6B2A-8C81-BB51-EDF070BC15D6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60"/>
            <ac:spMk id="614403" creationId="{5B9A3827-4392-4B7E-1E93-B4EB56FE7837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1:08:57.303" v="134" actId="1036"/>
        <pc:sldMkLst>
          <pc:docMk/>
          <pc:sldMk cId="0" sldId="763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63"/>
            <ac:spMk id="61442" creationId="{1D3B38FF-BA1C-B183-3FD3-3EBE0DC81A8B}"/>
          </ac:spMkLst>
        </pc:spChg>
        <pc:spChg chg="mod ord">
          <ac:chgData name="Natale, Luigi" userId="0bb35f83-ebdf-4526-ae9a-c3e8393a1d1b" providerId="ADAL" clId="{7D43C3BA-FCA9-4734-A800-8CB734543A94}" dt="2023-02-06T11:08:49.326" v="105" actId="1076"/>
          <ac:spMkLst>
            <pc:docMk/>
            <pc:sldMk cId="0" sldId="763"/>
            <ac:spMk id="61443" creationId="{F2995E2B-2145-2D93-E538-BE6E95EE99C4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47" creationId="{998B9B2A-494C-8CA2-528D-0935C959CA03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49" creationId="{C7043AE1-92BE-16AD-2ADE-DFA660F52967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0" creationId="{7D22A777-DEBD-CC63-EF0A-CB5FC894328F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1" creationId="{5CB521AC-FA6A-5850-4026-65FF16B0B7DE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2" creationId="{B12EEFC4-E5DA-A1C2-1380-DDCC12D836C4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3" creationId="{4EB5CBDF-0D5E-F06C-0C4F-079AC29C58CD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4" creationId="{E53F06F8-3E84-8C61-41BF-B786A8EC23F1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5" creationId="{38278F43-232D-A90D-5ADF-13B07222C54B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6" creationId="{71E23838-F24C-52B7-9B4F-252F6EBEB69D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7" creationId="{3A40DA82-BD72-68D4-202E-14D41C3A241A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8" creationId="{49A0C5EF-1E3A-6A79-52F4-592218AA391C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59" creationId="{6429CF91-8C3F-1BD4-F240-0D59E89CD303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0" creationId="{87FE67B3-A5AC-96C3-DB07-19A48538B37B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1" creationId="{2109397E-A1A0-486A-31B3-816F5E0DDF72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2" creationId="{2D67EE01-E6D8-C9DD-D91E-F945AA7EA3EB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3" creationId="{4C8CDEE2-82FE-935A-B293-B8CB7D7DF7CE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4" creationId="{B13CD5BD-68FA-BAE4-7442-4292A5243FA8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5" creationId="{C255B43E-ADA2-8A14-B33C-E890ADEA85B4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6" creationId="{68E3F8AA-8F72-C5EF-93CE-C68CDD97B1C9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7" creationId="{268E1516-7881-9DF4-6B8D-D7267FEBB08E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8" creationId="{5B7548B6-6C35-6348-A680-2D48E0687BC1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69" creationId="{00334172-04E7-1704-251A-8ADB0CDC4841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70" creationId="{AB1ECB64-81CB-F645-930C-2FA5F76BFD9D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71" creationId="{77F5873F-69FD-6FE7-71FF-9ECD049F8171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72" creationId="{EB779DD6-FE24-300C-A2B4-A3BF4B41D31B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73" creationId="{417A0D7E-31F4-4443-A235-AF20582E3085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74" creationId="{757015B9-136B-C3DA-DE84-15C87F6869F8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75" creationId="{8F4B8AE5-8EC0-4AB9-5C25-7D81F4347682}"/>
          </ac:spMkLst>
        </pc:spChg>
        <pc:spChg chg="mod">
          <ac:chgData name="Natale, Luigi" userId="0bb35f83-ebdf-4526-ae9a-c3e8393a1d1b" providerId="ADAL" clId="{7D43C3BA-FCA9-4734-A800-8CB734543A94}" dt="2023-02-06T11:08:57.303" v="134" actId="1036"/>
          <ac:spMkLst>
            <pc:docMk/>
            <pc:sldMk cId="0" sldId="763"/>
            <ac:spMk id="61476" creationId="{3935FF98-0BD2-53A3-878A-84E66CEF3A30}"/>
          </ac:spMkLst>
        </pc:spChg>
        <pc:grpChg chg="mod">
          <ac:chgData name="Natale, Luigi" userId="0bb35f83-ebdf-4526-ae9a-c3e8393a1d1b" providerId="ADAL" clId="{7D43C3BA-FCA9-4734-A800-8CB734543A94}" dt="2023-02-06T11:08:57.303" v="134" actId="1036"/>
          <ac:grpSpMkLst>
            <pc:docMk/>
            <pc:sldMk cId="0" sldId="763"/>
            <ac:grpSpMk id="61444" creationId="{8D2A38D9-BE0F-A572-2F47-DE4DF4DE896B}"/>
          </ac:grpSpMkLst>
        </pc:grpChg>
        <pc:grpChg chg="mod">
          <ac:chgData name="Natale, Luigi" userId="0bb35f83-ebdf-4526-ae9a-c3e8393a1d1b" providerId="ADAL" clId="{7D43C3BA-FCA9-4734-A800-8CB734543A94}" dt="2023-02-06T11:08:57.303" v="134" actId="1036"/>
          <ac:grpSpMkLst>
            <pc:docMk/>
            <pc:sldMk cId="0" sldId="763"/>
            <ac:grpSpMk id="61445" creationId="{4434D8B2-A0B1-2C0E-3ABD-EF30C6EC2ED7}"/>
          </ac:grpSpMkLst>
        </pc:grpChg>
        <pc:grpChg chg="mod">
          <ac:chgData name="Natale, Luigi" userId="0bb35f83-ebdf-4526-ae9a-c3e8393a1d1b" providerId="ADAL" clId="{7D43C3BA-FCA9-4734-A800-8CB734543A94}" dt="2023-02-06T11:08:57.303" v="134" actId="1036"/>
          <ac:grpSpMkLst>
            <pc:docMk/>
            <pc:sldMk cId="0" sldId="763"/>
            <ac:grpSpMk id="61446" creationId="{9FD32F85-CF70-423B-2BB3-9A2346C1625D}"/>
          </ac:grpSpMkLst>
        </pc:grpChg>
        <pc:grpChg chg="mod">
          <ac:chgData name="Natale, Luigi" userId="0bb35f83-ebdf-4526-ae9a-c3e8393a1d1b" providerId="ADAL" clId="{7D43C3BA-FCA9-4734-A800-8CB734543A94}" dt="2023-02-06T11:08:57.303" v="134" actId="1036"/>
          <ac:grpSpMkLst>
            <pc:docMk/>
            <pc:sldMk cId="0" sldId="763"/>
            <ac:grpSpMk id="61448" creationId="{EFD2A042-58D1-8D94-FEE4-D0F94C41B5AC}"/>
          </ac:grpSpMkLst>
        </pc:grpChg>
      </pc:sldChg>
      <pc:sldChg chg="modSp mod chgLayout modNotes">
        <pc:chgData name="Natale, Luigi" userId="0bb35f83-ebdf-4526-ae9a-c3e8393a1d1b" providerId="ADAL" clId="{7D43C3BA-FCA9-4734-A800-8CB734543A94}" dt="2023-02-06T11:09:06.987" v="145" actId="1035"/>
        <pc:sldMkLst>
          <pc:docMk/>
          <pc:sldMk cId="0" sldId="772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72"/>
            <ac:spMk id="63490" creationId="{42BE1A00-79E7-6819-BF6A-1AE275B4EEA4}"/>
          </ac:spMkLst>
        </pc:spChg>
        <pc:spChg chg="mod ord">
          <ac:chgData name="Natale, Luigi" userId="0bb35f83-ebdf-4526-ae9a-c3e8393a1d1b" providerId="ADAL" clId="{7D43C3BA-FCA9-4734-A800-8CB734543A94}" dt="2023-02-06T11:09:06.987" v="145" actId="1035"/>
          <ac:spMkLst>
            <pc:docMk/>
            <pc:sldMk cId="0" sldId="772"/>
            <ac:spMk id="63491" creationId="{31013DB1-CB55-271A-42A9-6A0FC2444513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72"/>
            <ac:spMk id="63492" creationId="{C9BDAD70-A289-34AC-A1E5-C77D962E50EC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1:09:12.177" v="151" actId="1036"/>
        <pc:sldMkLst>
          <pc:docMk/>
          <pc:sldMk cId="0" sldId="788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788"/>
            <ac:spMk id="64514" creationId="{9D6586C1-8A07-8A75-9E6A-BFC4955168B6}"/>
          </ac:spMkLst>
        </pc:spChg>
        <pc:spChg chg="mod ord">
          <ac:chgData name="Natale, Luigi" userId="0bb35f83-ebdf-4526-ae9a-c3e8393a1d1b" providerId="ADAL" clId="{7D43C3BA-FCA9-4734-A800-8CB734543A94}" dt="2023-02-06T11:09:12.177" v="151" actId="1036"/>
          <ac:spMkLst>
            <pc:docMk/>
            <pc:sldMk cId="0" sldId="788"/>
            <ac:spMk id="64515" creationId="{1463AF52-A222-2733-60BE-DBA2AE6393E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788"/>
            <ac:spMk id="64516" creationId="{56CE46FB-3353-E67C-CFFB-2349B40E6500}"/>
          </ac:spMkLst>
        </pc:spChg>
      </pc:sldChg>
      <pc:sldChg chg="addSp delSp modSp mod modClrScheme chgLayout modNotes">
        <pc:chgData name="Natale, Luigi" userId="0bb35f83-ebdf-4526-ae9a-c3e8393a1d1b" providerId="ADAL" clId="{7D43C3BA-FCA9-4734-A800-8CB734543A94}" dt="2023-02-06T11:09:39.301" v="152" actId="478"/>
        <pc:sldMkLst>
          <pc:docMk/>
          <pc:sldMk cId="0" sldId="811"/>
        </pc:sldMkLst>
        <pc:spChg chg="add del mod ord">
          <ac:chgData name="Natale, Luigi" userId="0bb35f83-ebdf-4526-ae9a-c3e8393a1d1b" providerId="ADAL" clId="{7D43C3BA-FCA9-4734-A800-8CB734543A94}" dt="2023-02-06T11:09:39.301" v="152" actId="478"/>
          <ac:spMkLst>
            <pc:docMk/>
            <pc:sldMk cId="0" sldId="811"/>
            <ac:spMk id="2" creationId="{27879A0A-B05F-32A9-90B3-5128409C2629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11"/>
            <ac:spMk id="65538" creationId="{7FB0C8C5-EB55-3F48-88E8-3670FBB45294}"/>
          </ac:spMkLst>
        </pc:spChg>
        <pc:picChg chg="mod">
          <ac:chgData name="Natale, Luigi" userId="0bb35f83-ebdf-4526-ae9a-c3e8393a1d1b" providerId="ADAL" clId="{7D43C3BA-FCA9-4734-A800-8CB734543A94}" dt="2023-02-06T10:45:02.967" v="2"/>
          <ac:picMkLst>
            <pc:docMk/>
            <pc:sldMk cId="0" sldId="811"/>
            <ac:picMk id="65539" creationId="{C2D9FEC2-8E53-0668-613F-BD09A2F3EBC5}"/>
          </ac:picMkLst>
        </pc:pic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13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13"/>
            <ac:spMk id="68610" creationId="{6E2F45AB-0C29-97EC-A280-E4672115C1F1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13"/>
            <ac:spMk id="668675" creationId="{47576379-7C9B-E368-1AF2-28A62243FD7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13"/>
            <ac:spMk id="668676" creationId="{91EBC77F-9A7B-46D5-6BAF-7D9474C2966D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15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15"/>
            <ac:spMk id="69634" creationId="{20CB1C39-B333-2A13-0FA6-D20E6A372399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15"/>
            <ac:spMk id="69635" creationId="{F2E071BF-5672-3AE6-2E39-7E270360CEC3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15"/>
            <ac:spMk id="69636" creationId="{28B282D9-2990-4200-7224-01D1AD021356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19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19"/>
            <ac:spMk id="72706" creationId="{468AA0A6-4D41-2B74-19AC-400A0CAC5C19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19"/>
            <ac:spMk id="72707" creationId="{E3AA0A7B-BE9C-F3FB-7C95-ABBDD161761A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23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23"/>
            <ac:spMk id="66562" creationId="{56E80DC2-E97B-A570-E3F0-1008D7BC7E0C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23"/>
            <ac:spMk id="687107" creationId="{D41DD1FD-E63B-493D-85A6-49A15A9FAD44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24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24"/>
            <ac:spMk id="70658" creationId="{B36AD2E3-4231-55E7-36CB-585A229F7F8D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24"/>
            <ac:spMk id="70659" creationId="{7E4214AC-853A-738A-E7CD-8DD67BB0B4C6}"/>
          </ac:spMkLst>
        </pc:spChg>
      </pc:sldChg>
      <pc:sldChg chg="addSp delSp modSp mod setBg modClrScheme chgLayout modNotes">
        <pc:chgData name="Natale, Luigi" userId="0bb35f83-ebdf-4526-ae9a-c3e8393a1d1b" providerId="ADAL" clId="{7D43C3BA-FCA9-4734-A800-8CB734543A94}" dt="2023-02-06T11:08:23.288" v="103" actId="478"/>
        <pc:sldMkLst>
          <pc:docMk/>
          <pc:sldMk cId="0" sldId="826"/>
        </pc:sldMkLst>
        <pc:spChg chg="add del mod ord">
          <ac:chgData name="Natale, Luigi" userId="0bb35f83-ebdf-4526-ae9a-c3e8393a1d1b" providerId="ADAL" clId="{7D43C3BA-FCA9-4734-A800-8CB734543A94}" dt="2023-02-06T11:08:23.288" v="103" actId="478"/>
          <ac:spMkLst>
            <pc:docMk/>
            <pc:sldMk cId="0" sldId="826"/>
            <ac:spMk id="2" creationId="{6C49B4C1-307B-F76F-03E3-6D863FEABF58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26"/>
            <ac:spMk id="56322" creationId="{51C3BEAB-02F4-D97C-E939-BB746DF585F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26" creationId="{DCCACA3C-CEC0-A2B7-4981-1266A4F2546D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27" creationId="{A209488A-B9EC-199D-B25A-F48BF775B92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28" creationId="{4D1C96A4-E792-4A77-15FA-982DE3F3E82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29" creationId="{682882C1-06A1-0B09-C036-433A2694275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0" creationId="{BDA853DA-F7F7-9B23-4AB4-9B606BDB29D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1" creationId="{086C23D7-70E3-FC40-F0B7-4B6A591B663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2" creationId="{FD32C2C9-DDF8-E7D4-76C0-D73C3BF68881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3" creationId="{2210304E-6D8E-F839-7A44-9A04211D4CA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4" creationId="{8502FB95-581F-F8FF-7E9A-E21882EC9BEF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5" creationId="{CD057C07-2FD0-0D89-82DA-BCE5FD11DD8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6" creationId="{4C12EAF2-2AAB-799F-657C-9B3468BABC5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7" creationId="{8F4A18C4-4AD5-59B9-2AB1-83F954C8EC4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8" creationId="{28957312-A6EF-7CF9-6194-7FBBFF0F5A7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39" creationId="{C0F03691-5997-7DD6-BFE4-9FB436AE43BA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0" creationId="{86711FE7-688A-EA0D-E2CF-C9D03206A0D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1" creationId="{53A400F6-52E8-EC5D-EB14-9A3F6099B8D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2" creationId="{69F9CCBD-D3A7-8B21-7773-9F1B69736D0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3" creationId="{ABBE51CA-6B9F-1467-495A-BC08382BD51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4" creationId="{2B1D9BB0-B330-57E7-CDA2-FA0D2FD97CE1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5" creationId="{BB2C5A1F-7451-552D-D741-3B16C5B5527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6" creationId="{46421D68-68D3-A169-D6A9-124A5BA1FCA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7" creationId="{9353B831-BB23-B283-F13D-99D2C94BEBE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8" creationId="{F667C208-166A-F084-3492-3A5DBE3D6FCA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49" creationId="{344A76DB-AB24-02BD-E3C7-2190FC6EFA8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50" creationId="{6C26F977-1D9F-633C-7CE4-C8CA91470C8A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51" creationId="{056ABB03-545F-76B7-9124-2C40E465DBD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52" creationId="{51B32215-AE69-59A6-6D9E-FE56AD790B6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53" creationId="{5E36C9B0-5986-47CD-CBFF-654DF052C62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54" creationId="{DF6C1A04-6CFC-1713-E1CF-1926F95A629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55" creationId="{8EAD9458-B340-7A2A-C287-64D7D742EEC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57" creationId="{03F5C439-C045-930D-6FB0-BE814061020F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58" creationId="{9498CEEA-C7C1-D591-6FB4-428618B5AA0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59" creationId="{A68750AB-9716-A3AE-77C9-0154513B918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60" creationId="{9D7C0141-0B35-41CE-0F82-82E33EBD1BDF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65" creationId="{7F0A0A01-C2EF-118D-A388-3785EC68344F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66" creationId="{3E479F50-50E1-45A6-93EC-57BBBBDCD89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67" creationId="{D323F428-0B8A-B571-5AFB-6A7016E0E819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68" creationId="{DF68E384-D6D2-B5CD-4A0F-F3EAE6C0769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69" creationId="{15BCD5FF-FFB8-10B8-CB49-0BA3183218F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70" creationId="{95E7A4CC-249D-8302-344B-54CB181B5C1D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71" creationId="{5A6590CD-6D68-4BD5-F821-5D6292B8C8E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72" creationId="{5C7FC95E-9486-2223-04A7-EBF5005D6A91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73" creationId="{CB6040C3-3A5E-95C0-0826-C0C8BE39996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74" creationId="{14338279-2E21-DC4B-E763-1F121E60019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75" creationId="{47779200-A143-3EC6-5F95-8EB32121066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26"/>
            <ac:spMk id="56376" creationId="{91CEEFAA-806B-AF85-22CB-9AD3F13C75AD}"/>
          </ac:spMkLst>
        </pc:s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26"/>
            <ac:grpSpMk id="9" creationId="{17179372-ABEC-9AF8-C1C2-842CB2713638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26"/>
            <ac:grpSpMk id="56323" creationId="{3C4BC96D-9B82-B710-96D1-97CFB10DB83B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26"/>
            <ac:grpSpMk id="56324" creationId="{4D538B7E-9197-6664-C8DC-7FE3F057B8C7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26"/>
            <ac:grpSpMk id="56356" creationId="{D9825F28-D98C-AFC5-1786-3160A151DBA5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26"/>
            <ac:grpSpMk id="56361" creationId="{A887898D-9F30-ADCC-4DFF-F948E14ABC4C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26"/>
            <ac:grpSpMk id="56362" creationId="{4161407F-6CD3-CF02-8569-D504EC626B8F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26"/>
            <ac:grpSpMk id="56363" creationId="{4404E863-EAC5-A9CE-FABE-126356DBE32C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26"/>
            <ac:grpSpMk id="56364" creationId="{85888B59-9CC9-63D0-2C54-8D5ECAD7EDA9}"/>
          </ac:grpSpMkLst>
        </pc:gr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33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33"/>
            <ac:spMk id="21506" creationId="{FCD7D468-C7C4-79C0-7A06-5E0C27D3BDFC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33"/>
            <ac:spMk id="21507" creationId="{8D915800-8192-08E5-EED6-FAF4BA205C9D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33"/>
            <ac:spMk id="21508" creationId="{74BBF37D-8F1B-D92A-8ED3-5499C95E1310}"/>
          </ac:spMkLst>
        </pc:spChg>
      </pc:sldChg>
      <pc:sldChg chg="addSp delSp modSp mod modClrScheme chgLayout modNotes">
        <pc:chgData name="Natale, Luigi" userId="0bb35f83-ebdf-4526-ae9a-c3e8393a1d1b" providerId="ADAL" clId="{7D43C3BA-FCA9-4734-A800-8CB734543A94}" dt="2023-02-06T11:06:40.623" v="90" actId="478"/>
        <pc:sldMkLst>
          <pc:docMk/>
          <pc:sldMk cId="0" sldId="835"/>
        </pc:sldMkLst>
        <pc:spChg chg="add del mod ord">
          <ac:chgData name="Natale, Luigi" userId="0bb35f83-ebdf-4526-ae9a-c3e8393a1d1b" providerId="ADAL" clId="{7D43C3BA-FCA9-4734-A800-8CB734543A94}" dt="2023-02-06T11:06:40.623" v="90" actId="478"/>
          <ac:spMkLst>
            <pc:docMk/>
            <pc:sldMk cId="0" sldId="835"/>
            <ac:spMk id="2" creationId="{97B4828D-E204-D7C1-B8E1-339654E57113}"/>
          </ac:spMkLst>
        </pc:spChg>
        <pc:spChg chg="add del mod ord">
          <ac:chgData name="Natale, Luigi" userId="0bb35f83-ebdf-4526-ae9a-c3e8393a1d1b" providerId="ADAL" clId="{7D43C3BA-FCA9-4734-A800-8CB734543A94}" dt="2023-02-06T11:06:39.759" v="89" actId="478"/>
          <ac:spMkLst>
            <pc:docMk/>
            <pc:sldMk cId="0" sldId="835"/>
            <ac:spMk id="3" creationId="{02471EED-2C9B-9770-0BBA-3D587FD2867F}"/>
          </ac:spMkLst>
        </pc:spChg>
        <pc:picChg chg="mod">
          <ac:chgData name="Natale, Luigi" userId="0bb35f83-ebdf-4526-ae9a-c3e8393a1d1b" providerId="ADAL" clId="{7D43C3BA-FCA9-4734-A800-8CB734543A94}" dt="2023-02-06T10:45:02.967" v="2"/>
          <ac:picMkLst>
            <pc:docMk/>
            <pc:sldMk cId="0" sldId="835"/>
            <ac:picMk id="25602" creationId="{3A2BA14A-4842-0400-5BAA-C65F5FC6D71E}"/>
          </ac:picMkLst>
        </pc:picChg>
      </pc:sldChg>
      <pc:sldChg chg="addSp delSp modSp mod modClrScheme chgLayout modNotes">
        <pc:chgData name="Natale, Luigi" userId="0bb35f83-ebdf-4526-ae9a-c3e8393a1d1b" providerId="ADAL" clId="{7D43C3BA-FCA9-4734-A800-8CB734543A94}" dt="2023-02-06T11:06:45.066" v="92" actId="478"/>
        <pc:sldMkLst>
          <pc:docMk/>
          <pc:sldMk cId="0" sldId="836"/>
        </pc:sldMkLst>
        <pc:spChg chg="add del mod ord">
          <ac:chgData name="Natale, Luigi" userId="0bb35f83-ebdf-4526-ae9a-c3e8393a1d1b" providerId="ADAL" clId="{7D43C3BA-FCA9-4734-A800-8CB734543A94}" dt="2023-02-06T11:06:44.269" v="91" actId="478"/>
          <ac:spMkLst>
            <pc:docMk/>
            <pc:sldMk cId="0" sldId="836"/>
            <ac:spMk id="2" creationId="{172FF7D4-1012-51E9-F076-13FDD215270D}"/>
          </ac:spMkLst>
        </pc:spChg>
        <pc:spChg chg="add del mod ord">
          <ac:chgData name="Natale, Luigi" userId="0bb35f83-ebdf-4526-ae9a-c3e8393a1d1b" providerId="ADAL" clId="{7D43C3BA-FCA9-4734-A800-8CB734543A94}" dt="2023-02-06T11:06:45.066" v="92" actId="478"/>
          <ac:spMkLst>
            <pc:docMk/>
            <pc:sldMk cId="0" sldId="836"/>
            <ac:spMk id="3" creationId="{5B6F7E2B-B9CA-3763-CD48-1172B4B44AE9}"/>
          </ac:spMkLst>
        </pc:spChg>
        <pc:picChg chg="mod">
          <ac:chgData name="Natale, Luigi" userId="0bb35f83-ebdf-4526-ae9a-c3e8393a1d1b" providerId="ADAL" clId="{7D43C3BA-FCA9-4734-A800-8CB734543A94}" dt="2023-02-06T10:45:02.967" v="2"/>
          <ac:picMkLst>
            <pc:docMk/>
            <pc:sldMk cId="0" sldId="836"/>
            <ac:picMk id="26626" creationId="{8E132452-ECD4-DE03-263E-8DCFE1D8CB93}"/>
          </ac:picMkLst>
        </pc:pic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37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37"/>
            <ac:spMk id="27650" creationId="{3541B9AA-28BF-D4F1-43F6-F50A819F8F44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37"/>
            <ac:spMk id="728069" creationId="{3FE76D2A-70FE-500B-CC6D-1068813CC17E}"/>
          </ac:spMkLst>
        </pc:spChg>
      </pc:sldChg>
      <pc:sldChg chg="addSp delSp modSp mod modClrScheme chgLayout modNotes">
        <pc:chgData name="Natale, Luigi" userId="0bb35f83-ebdf-4526-ae9a-c3e8393a1d1b" providerId="ADAL" clId="{7D43C3BA-FCA9-4734-A800-8CB734543A94}" dt="2023-02-06T11:06:48.456" v="93" actId="478"/>
        <pc:sldMkLst>
          <pc:docMk/>
          <pc:sldMk cId="0" sldId="838"/>
        </pc:sldMkLst>
        <pc:spChg chg="add del mod ord">
          <ac:chgData name="Natale, Luigi" userId="0bb35f83-ebdf-4526-ae9a-c3e8393a1d1b" providerId="ADAL" clId="{7D43C3BA-FCA9-4734-A800-8CB734543A94}" dt="2023-02-06T11:06:48.456" v="93" actId="478"/>
          <ac:spMkLst>
            <pc:docMk/>
            <pc:sldMk cId="0" sldId="838"/>
            <ac:spMk id="4" creationId="{F4161962-ABEF-3C66-D60D-1C0DA97F407C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38"/>
            <ac:spMk id="28674" creationId="{DCA5EBEA-97CC-509D-B146-8DCB4E5D515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38"/>
            <ac:spMk id="28679" creationId="{9AC0E719-FFB1-B0DB-9517-9EE2C450F6AA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38"/>
            <ac:spMk id="28680" creationId="{B59E075C-D8AB-E4DE-CC38-EEB1AC48B6A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38"/>
            <ac:spMk id="28681" creationId="{A11F654C-35F8-67F9-9DC3-3856AA2E288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38"/>
            <ac:spMk id="28682" creationId="{0F00D288-E183-08EF-29E8-01FCC1D6C69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38"/>
            <ac:spMk id="729091" creationId="{E1F7FA9D-530E-F707-F79D-B555C2E24C3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38"/>
            <ac:spMk id="729095" creationId="{598F11AB-95CB-5E40-0AEE-DE1C6F445CCA}"/>
          </ac:spMkLst>
        </pc:s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38"/>
            <ac:grpSpMk id="2" creationId="{487A556F-097C-32B0-A7FC-DD07F9322CEE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38"/>
            <ac:grpSpMk id="3" creationId="{C162A3E4-F629-F879-789E-641D36B5343F}"/>
          </ac:grpSpMkLst>
        </pc:gr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39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39"/>
            <ac:spMk id="30722" creationId="{EEC4C62A-8353-B33A-C7F8-02EBEB266648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39"/>
            <ac:spMk id="30723" creationId="{4CE1AE25-B890-A14B-88FB-C32774256E4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39"/>
            <ac:spMk id="30724" creationId="{CB7DA735-2A8E-2648-068F-C86D16310E10}"/>
          </ac:spMkLst>
        </pc:spChg>
      </pc:sldChg>
      <pc:sldChg chg="addSp delSp modSp mod modClrScheme chgLayout modNotes">
        <pc:chgData name="Natale, Luigi" userId="0bb35f83-ebdf-4526-ae9a-c3e8393a1d1b" providerId="ADAL" clId="{7D43C3BA-FCA9-4734-A800-8CB734543A94}" dt="2023-02-06T11:07:15.460" v="96" actId="478"/>
        <pc:sldMkLst>
          <pc:docMk/>
          <pc:sldMk cId="0" sldId="840"/>
        </pc:sldMkLst>
        <pc:spChg chg="add del mod ord">
          <ac:chgData name="Natale, Luigi" userId="0bb35f83-ebdf-4526-ae9a-c3e8393a1d1b" providerId="ADAL" clId="{7D43C3BA-FCA9-4734-A800-8CB734543A94}" dt="2023-02-06T11:07:15.460" v="96" actId="478"/>
          <ac:spMkLst>
            <pc:docMk/>
            <pc:sldMk cId="0" sldId="840"/>
            <ac:spMk id="2" creationId="{56C33F91-3EAA-0073-3569-4AC6A4943FDB}"/>
          </ac:spMkLst>
        </pc:spChg>
        <pc:spChg chg="add del mod ord">
          <ac:chgData name="Natale, Luigi" userId="0bb35f83-ebdf-4526-ae9a-c3e8393a1d1b" providerId="ADAL" clId="{7D43C3BA-FCA9-4734-A800-8CB734543A94}" dt="2023-02-06T11:07:14.350" v="95" actId="478"/>
          <ac:spMkLst>
            <pc:docMk/>
            <pc:sldMk cId="0" sldId="840"/>
            <ac:spMk id="3" creationId="{ACA35CED-54AB-9738-9D55-6D19804B7690}"/>
          </ac:spMkLst>
        </pc:spChg>
        <pc:picChg chg="mod">
          <ac:chgData name="Natale, Luigi" userId="0bb35f83-ebdf-4526-ae9a-c3e8393a1d1b" providerId="ADAL" clId="{7D43C3BA-FCA9-4734-A800-8CB734543A94}" dt="2023-02-06T10:45:02.967" v="2"/>
          <ac:picMkLst>
            <pc:docMk/>
            <pc:sldMk cId="0" sldId="840"/>
            <ac:picMk id="44034" creationId="{642D2505-1F7D-058F-68B7-C15B6A21D159}"/>
          </ac:picMkLst>
        </pc:picChg>
      </pc:sldChg>
      <pc:sldChg chg="addSp delSp modSp mod modClrScheme chgLayout modNotes">
        <pc:chgData name="Natale, Luigi" userId="0bb35f83-ebdf-4526-ae9a-c3e8393a1d1b" providerId="ADAL" clId="{7D43C3BA-FCA9-4734-A800-8CB734543A94}" dt="2023-02-06T11:07:19.006" v="97" actId="478"/>
        <pc:sldMkLst>
          <pc:docMk/>
          <pc:sldMk cId="0" sldId="841"/>
        </pc:sldMkLst>
        <pc:spChg chg="add del mod ord">
          <ac:chgData name="Natale, Luigi" userId="0bb35f83-ebdf-4526-ae9a-c3e8393a1d1b" providerId="ADAL" clId="{7D43C3BA-FCA9-4734-A800-8CB734543A94}" dt="2023-02-06T11:07:19.006" v="97" actId="478"/>
          <ac:spMkLst>
            <pc:docMk/>
            <pc:sldMk cId="0" sldId="841"/>
            <ac:spMk id="2" creationId="{5962782A-C236-D011-007C-41459013779D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1"/>
            <ac:spMk id="45058" creationId="{1E9B84DB-2F46-0828-6CD1-597016F559F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67" creationId="{067BFF7C-489D-3367-4518-31B47D69C58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68" creationId="{CDED32F6-2E93-0B65-1290-FF214DB0BC5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69" creationId="{2B1A8E52-2BC5-B4C1-E29A-DF73E6590639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0" creationId="{9A4E75C0-6E96-227B-555F-56B2A0FBDEEA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1" creationId="{DE633506-F6F8-114B-C2C8-3292800CDF2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2" creationId="{71905E17-F2C2-EF40-7735-8C1BA450381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3" creationId="{0E72140F-542C-5ED7-28F1-64BF57AC542F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4" creationId="{653DDBA8-8F0B-F444-3AD3-80143ECA3DF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5" creationId="{D9C00563-04CC-8798-FC0E-0898A493547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6" creationId="{2AC799C7-B394-4B52-59F2-FAFB8A99236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7" creationId="{B44D41E3-F902-9B2E-07EE-7160D61715A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8" creationId="{84921E51-96B0-35BD-2D7C-F72487A641C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79" creationId="{4FCE904F-FB28-E89A-151F-FAB198FE7E53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0" creationId="{12D7E986-A55C-48E6-4BB2-1FA1BB97E40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1" creationId="{785907ED-CB4A-FAF1-485B-2A960EC36C0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2" creationId="{B64452E8-337B-8634-F2CC-9A1FEB151BF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3" creationId="{09F22123-0977-B6CE-8ED3-B3E66F56E4B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4" creationId="{8BCB6C0C-B0C8-386C-2903-C82A3F065F7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5" creationId="{E11F2F1F-BB87-C2FF-707F-BF8632347C9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6" creationId="{8A693395-38ED-3380-1ACF-AE48F9C22B7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7" creationId="{7F320111-3B99-ECEC-BC86-0482EB46D8A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8" creationId="{585B221F-1833-8937-0284-73232D2E979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89" creationId="{5DC5ECE5-46AC-516A-956A-6621FC6D015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90" creationId="{410199C4-616A-099B-2871-239766F4576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91" creationId="{59A281D1-F09F-BE00-B695-58F51A9593F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93" creationId="{74CA3E99-C0A7-808C-C174-96CB5010B05D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94" creationId="{06428BE2-5970-7175-0014-97F77D2D222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95" creationId="{2236C05B-4CF9-3A54-6D9B-BEB245F48C4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1"/>
            <ac:spMk id="45096" creationId="{730665CA-22C1-BE46-F038-718A1F914A63}"/>
          </ac:spMkLst>
        </pc:s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1"/>
            <ac:grpSpMk id="45059" creationId="{01B99A80-BF70-157D-981C-0C48506B647C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1"/>
            <ac:grpSpMk id="45060" creationId="{2539A0F8-7C08-36EF-EF77-5D0A1B040F06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1"/>
            <ac:grpSpMk id="45061" creationId="{6379E573-7A5B-AEAE-9BC6-E3C6F696CDD0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1"/>
            <ac:grpSpMk id="45062" creationId="{DB881BA7-1CFF-78D9-4CC7-8105E29A2587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1"/>
            <ac:grpSpMk id="45063" creationId="{5BC3B16F-4F86-9FD8-E963-07379B34036F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1"/>
            <ac:grpSpMk id="45064" creationId="{AF2C7AB0-24A0-7FDB-216D-7DADF3B90598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1"/>
            <ac:grpSpMk id="45065" creationId="{17CE7F07-E5DC-2621-3D0E-DB2205342B18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1"/>
            <ac:grpSpMk id="45066" creationId="{A985D4EE-860E-6CA1-A616-411AF70C5831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1"/>
            <ac:grpSpMk id="45092" creationId="{76ABB354-1CF6-9D7D-0126-9DFE61D6EB99}"/>
          </ac:grpSpMkLst>
        </pc:grpChg>
      </pc:sldChg>
      <pc:sldChg chg="addSp delSp modSp mod modClrScheme chgLayout modNotes">
        <pc:chgData name="Natale, Luigi" userId="0bb35f83-ebdf-4526-ae9a-c3e8393a1d1b" providerId="ADAL" clId="{7D43C3BA-FCA9-4734-A800-8CB734543A94}" dt="2023-02-06T11:07:40.372" v="100" actId="14100"/>
        <pc:sldMkLst>
          <pc:docMk/>
          <pc:sldMk cId="0" sldId="842"/>
        </pc:sldMkLst>
        <pc:spChg chg="add del mod ord">
          <ac:chgData name="Natale, Luigi" userId="0bb35f83-ebdf-4526-ae9a-c3e8393a1d1b" providerId="ADAL" clId="{7D43C3BA-FCA9-4734-A800-8CB734543A94}" dt="2023-02-06T11:07:22.126" v="98" actId="478"/>
          <ac:spMkLst>
            <pc:docMk/>
            <pc:sldMk cId="0" sldId="842"/>
            <ac:spMk id="3" creationId="{12EC8A14-E9AE-C46F-126E-5C1C96063AF3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2"/>
            <ac:spMk id="46086" creationId="{13886750-3F8D-DDCA-900E-3C355A40F40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093" creationId="{6C554A36-4100-2DD7-58E5-FE288672D49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094" creationId="{CB24F26B-D048-5469-C805-ACA0DA961F2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095" creationId="{E0859B7A-D380-8571-2B8B-FA42560EB53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096" creationId="{5941B5BD-E63F-8965-0259-3536E58389B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097" creationId="{FCC74342-BE06-FD4A-5283-B50245925AF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098" creationId="{42AC91A4-C044-8267-0493-D55E6C97757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099" creationId="{1B42B33F-F626-FD22-7D71-A177F2E4711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0" creationId="{A26FC910-C394-3D26-0CAA-37C5557E736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1" creationId="{FF79B21B-5EE1-10EE-65EE-438B63481BC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2" creationId="{7481E9EC-CF15-113E-D5A6-6AEB7CA865B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3" creationId="{951F2FC6-3E4C-128D-C4AB-07ECBC2E0FF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4" creationId="{EB168E16-D4CA-4F58-A873-43B8A9C133B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5" creationId="{29036811-09C6-BF23-0B3A-7CDE137C4EE1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6" creationId="{6EE00BEA-8B90-7CE4-DEA3-9E962B6964D3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7" creationId="{9F2E57C9-F6E3-5E73-C477-C45B75B47ED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8" creationId="{BDE61D92-08E0-94EB-9726-C3F679EED9E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09" creationId="{6F969F63-00C2-5D9F-B2A2-70F4C66E6F1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10" creationId="{2464F1BB-4F49-671E-9C94-B4957869BCB3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11" creationId="{F7625059-8B45-1636-05B5-23A472F4532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12" creationId="{28769A01-F0DE-5B0E-B26F-7E0885191369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13" creationId="{47C65A01-CAC6-6426-7D8D-D06487740BF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14" creationId="{98826B87-49EC-E351-A712-51386604A94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15" creationId="{B0039C8A-DAD7-10EE-2861-1AB287C268BD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16" creationId="{00271FB4-4C7B-D6C4-06CB-3BD8ED19BA7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17" creationId="{8833051D-613B-6E75-70D0-0C11980BEBDD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19" creationId="{E8EFAD65-812A-DB59-B5DC-9EF3A0014BD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20" creationId="{DB4FAE61-5F4A-A63A-CE30-EA14D89C8E1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21" creationId="{B554D0CC-7365-224F-3509-E81D695605B3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46122" creationId="{5D57B434-99D4-8305-025C-3E9D36EF0BC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2"/>
            <ac:spMk id="740355" creationId="{D15C5937-EB3F-52E0-9267-4EFEA21E0E15}"/>
          </ac:spMkLst>
        </pc:spChg>
        <pc:spChg chg="mod">
          <ac:chgData name="Natale, Luigi" userId="0bb35f83-ebdf-4526-ae9a-c3e8393a1d1b" providerId="ADAL" clId="{7D43C3BA-FCA9-4734-A800-8CB734543A94}" dt="2023-02-06T11:07:40.372" v="100" actId="14100"/>
          <ac:spMkLst>
            <pc:docMk/>
            <pc:sldMk cId="0" sldId="842"/>
            <ac:spMk id="740356" creationId="{D4226848-7E17-508D-86E5-49A8FE1E4877}"/>
          </ac:spMkLst>
        </pc:s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2"/>
            <ac:grpSpMk id="2" creationId="{12EF6583-6E21-C281-CBF4-140873195C42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2"/>
            <ac:grpSpMk id="4" creationId="{EADDE0CB-0A6C-98E7-DCAB-9D42CDF13C78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2"/>
            <ac:grpSpMk id="46087" creationId="{0F0D822D-4B14-3F79-FE0B-D0C56808FCD1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2"/>
            <ac:grpSpMk id="46088" creationId="{A5F64109-58A3-48B6-DB9C-BF40672A14F6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2"/>
            <ac:grpSpMk id="46089" creationId="{C9F3D0E0-D66F-A9DA-A31E-10EB3F2923B7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2"/>
            <ac:grpSpMk id="46090" creationId="{D5FF5831-DE3F-867F-1A19-30BF178C02ED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2"/>
            <ac:grpSpMk id="46091" creationId="{4810D70F-4676-F26E-B852-11D6E9E2AA58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2"/>
            <ac:grpSpMk id="46092" creationId="{09227F05-0C29-185D-01A3-E3CA8DD85764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2"/>
            <ac:grpSpMk id="46118" creationId="{3D8BD861-9667-6BC0-1CB7-CB012BE71475}"/>
          </ac:grpSpMkLst>
        </pc:grpChg>
      </pc:sldChg>
      <pc:sldChg chg="addSp delSp modSp mod modClrScheme chgLayout modNotes">
        <pc:chgData name="Natale, Luigi" userId="0bb35f83-ebdf-4526-ae9a-c3e8393a1d1b" providerId="ADAL" clId="{7D43C3BA-FCA9-4734-A800-8CB734543A94}" dt="2023-02-06T11:07:52.177" v="101" actId="478"/>
        <pc:sldMkLst>
          <pc:docMk/>
          <pc:sldMk cId="0" sldId="843"/>
        </pc:sldMkLst>
        <pc:spChg chg="add del mod ord">
          <ac:chgData name="Natale, Luigi" userId="0bb35f83-ebdf-4526-ae9a-c3e8393a1d1b" providerId="ADAL" clId="{7D43C3BA-FCA9-4734-A800-8CB734543A94}" dt="2023-02-06T11:07:52.177" v="101" actId="478"/>
          <ac:spMkLst>
            <pc:docMk/>
            <pc:sldMk cId="0" sldId="843"/>
            <ac:spMk id="2" creationId="{C3609884-2A4F-56B5-E9E3-0DC357287FC7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3"/>
            <ac:spMk id="51202" creationId="{A673F719-2E52-68A4-E512-BF9D7F00FF4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3"/>
            <ac:spMk id="51204" creationId="{C5D7AF0A-3FD7-D273-9BF2-4B6B928D7CD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3"/>
            <ac:spMk id="51205" creationId="{3D41878E-CFED-9896-A851-E319DE01EAD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3"/>
            <ac:spMk id="51206" creationId="{25CD56DD-4335-9F4C-C578-52473FEDC23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3"/>
            <ac:spMk id="51208" creationId="{240372D2-72BB-6FDB-6666-686616699E43}"/>
          </ac:spMkLst>
        </pc:s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3"/>
            <ac:grpSpMk id="51203" creationId="{046CB3C0-0EF7-369B-324C-A6824E14FB15}"/>
          </ac:grpSpMkLst>
        </pc:grp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843"/>
            <ac:cxnSpMk id="51207" creationId="{389E54CB-132D-94F7-6382-CD2A08CD9E61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843"/>
            <ac:cxnSpMk id="51209" creationId="{52704B10-5618-B340-FC92-5D7D33055BDF}"/>
          </ac:cxnSpMkLst>
        </pc:cxnChg>
        <pc:cxnChg chg="mod">
          <ac:chgData name="Natale, Luigi" userId="0bb35f83-ebdf-4526-ae9a-c3e8393a1d1b" providerId="ADAL" clId="{7D43C3BA-FCA9-4734-A800-8CB734543A94}" dt="2023-02-06T10:45:02.967" v="2"/>
          <ac:cxnSpMkLst>
            <pc:docMk/>
            <pc:sldMk cId="0" sldId="843"/>
            <ac:cxnSpMk id="51210" creationId="{C0F31896-90AA-0467-9D18-0E32C3FF690E}"/>
          </ac:cxnSpMkLst>
        </pc:cxn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44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4"/>
            <ac:spMk id="52226" creationId="{54364776-D554-FBFA-D73C-EFAD16B8B2C4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4"/>
            <ac:spMk id="52227" creationId="{91D8B7C7-A0A4-5CCA-0905-A285DE1B299B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45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5"/>
            <ac:spMk id="53250" creationId="{20889D3C-3B1E-BC78-068E-0ECB010B8B76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5"/>
            <ac:spMk id="53251" creationId="{B7C4DE45-713C-FEDC-8C98-44689318202B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47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7"/>
            <ac:spMk id="67586" creationId="{05B868DC-FAB6-8822-0E5D-05058EC1B203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7"/>
            <ac:spMk id="67587" creationId="{AF63E611-2ECC-0091-C3FE-BECF07EB8F78}"/>
          </ac:spMkLst>
        </pc:spChg>
      </pc:sldChg>
      <pc:sldChg chg="addSp delSp modSp mod modClrScheme chgLayout modNotes">
        <pc:chgData name="Natale, Luigi" userId="0bb35f83-ebdf-4526-ae9a-c3e8393a1d1b" providerId="ADAL" clId="{7D43C3BA-FCA9-4734-A800-8CB734543A94}" dt="2023-02-06T11:06:55.169" v="94" actId="478"/>
        <pc:sldMkLst>
          <pc:docMk/>
          <pc:sldMk cId="0" sldId="848"/>
        </pc:sldMkLst>
        <pc:spChg chg="add del mod ord">
          <ac:chgData name="Natale, Luigi" userId="0bb35f83-ebdf-4526-ae9a-c3e8393a1d1b" providerId="ADAL" clId="{7D43C3BA-FCA9-4734-A800-8CB734543A94}" dt="2023-02-06T11:06:55.169" v="94" actId="478"/>
          <ac:spMkLst>
            <pc:docMk/>
            <pc:sldMk cId="0" sldId="848"/>
            <ac:spMk id="2" creationId="{2CA5DF1E-F18D-6DC6-C981-9DE34B4A406B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8"/>
            <ac:spMk id="29698" creationId="{61796A18-618D-674F-CDB0-BC56BA361F9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8"/>
            <ac:spMk id="29700" creationId="{FBAD80AF-758E-5314-3C26-B4C01F953F4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8"/>
            <ac:spMk id="29701" creationId="{7FED06B8-48E3-8433-5A3E-B42C1214DD53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8"/>
            <ac:spMk id="29702" creationId="{9CE45DD7-945A-362A-6C9F-A139F34F0D39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8"/>
            <ac:spMk id="29703" creationId="{818E3889-AFA1-D042-6A2B-752CF9136E7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48"/>
            <ac:spMk id="29704" creationId="{048C9493-B6A8-3E2E-DC6E-F9CDA03444D4}"/>
          </ac:spMkLst>
        </pc:s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48"/>
            <ac:grpSpMk id="29699" creationId="{6BF54FF6-5CDD-A415-8785-99269FCE3A2B}"/>
          </ac:grpSpMkLst>
        </pc:gr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49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9"/>
            <ac:spMk id="3074" creationId="{C64419F2-A954-3567-9462-25CD2457A746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49"/>
            <ac:spMk id="750597" creationId="{78DB318C-F2BA-63CF-6E28-7F210440D73A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50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0"/>
            <ac:spMk id="4098" creationId="{0778A30D-2556-8E8F-25D5-839E6092CB6B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0"/>
            <ac:spMk id="4099" creationId="{260D9604-17BB-0594-AE67-EB6EAFBA9719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51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1"/>
            <ac:spMk id="5122" creationId="{D708191F-ED38-2FDD-063D-800E4CEDEED9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51"/>
            <ac:spMk id="754692" creationId="{E5DCF5D5-436D-E382-A334-7B6E2763131A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1"/>
            <ac:spMk id="754693" creationId="{90391CC1-1F65-BD98-0CF8-420BC92C11FD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54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4"/>
            <ac:spMk id="58370" creationId="{3442A0B8-4927-F779-C8BD-F6FA7DEA5C4D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4"/>
            <ac:spMk id="58371" creationId="{67C5C62B-86AA-2EBA-5E11-6001C022D52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54"/>
            <ac:spMk id="58372" creationId="{CB97B011-20B8-C5E4-23F2-86637419E6D9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55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5"/>
            <ac:spMk id="59394" creationId="{E12DFB76-0F12-B73D-B97C-58C196891D29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5"/>
            <ac:spMk id="59395" creationId="{D7A160D7-1123-DE6A-529D-332443771B39}"/>
          </ac:spMkLst>
        </pc:spChg>
      </pc:sldChg>
      <pc:sldChg chg="addSp delSp modSp mod chgLayout modNotes">
        <pc:chgData name="Natale, Luigi" userId="0bb35f83-ebdf-4526-ae9a-c3e8393a1d1b" providerId="ADAL" clId="{7D43C3BA-FCA9-4734-A800-8CB734543A94}" dt="2023-02-06T11:09:54.313" v="154" actId="478"/>
        <pc:sldMkLst>
          <pc:docMk/>
          <pc:sldMk cId="0" sldId="857"/>
        </pc:sldMkLst>
        <pc:spChg chg="add del mod ord">
          <ac:chgData name="Natale, Luigi" userId="0bb35f83-ebdf-4526-ae9a-c3e8393a1d1b" providerId="ADAL" clId="{7D43C3BA-FCA9-4734-A800-8CB734543A94}" dt="2023-02-06T11:09:54.313" v="154" actId="478"/>
          <ac:spMkLst>
            <pc:docMk/>
            <pc:sldMk cId="0" sldId="857"/>
            <ac:spMk id="2" creationId="{0098B789-D450-8FFC-2C90-61021A4ACED2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7"/>
            <ac:spMk id="75778" creationId="{ED0D908D-9870-3908-AE23-32D06C0C0F42}"/>
          </ac:spMkLst>
        </pc:spChg>
      </pc:sldChg>
      <pc:sldChg chg="addSp delSp modSp mod chgLayout modNotes">
        <pc:chgData name="Natale, Luigi" userId="0bb35f83-ebdf-4526-ae9a-c3e8393a1d1b" providerId="ADAL" clId="{7D43C3BA-FCA9-4734-A800-8CB734543A94}" dt="2023-02-06T11:09:56.300" v="155" actId="478"/>
        <pc:sldMkLst>
          <pc:docMk/>
          <pc:sldMk cId="0" sldId="858"/>
        </pc:sldMkLst>
        <pc:spChg chg="add del mod ord">
          <ac:chgData name="Natale, Luigi" userId="0bb35f83-ebdf-4526-ae9a-c3e8393a1d1b" providerId="ADAL" clId="{7D43C3BA-FCA9-4734-A800-8CB734543A94}" dt="2023-02-06T11:09:56.300" v="155" actId="478"/>
          <ac:spMkLst>
            <pc:docMk/>
            <pc:sldMk cId="0" sldId="858"/>
            <ac:spMk id="2" creationId="{E4F1B377-0E88-7BF6-54A1-E6649FCE3F79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8"/>
            <ac:spMk id="76802" creationId="{396943F9-0AA2-7148-5DC9-DA22D09AFBBD}"/>
          </ac:spMkLst>
        </pc:spChg>
      </pc:sldChg>
      <pc:sldChg chg="addSp delSp modSp mod chgLayout modNotes">
        <pc:chgData name="Natale, Luigi" userId="0bb35f83-ebdf-4526-ae9a-c3e8393a1d1b" providerId="ADAL" clId="{7D43C3BA-FCA9-4734-A800-8CB734543A94}" dt="2023-02-06T11:09:58.166" v="156" actId="478"/>
        <pc:sldMkLst>
          <pc:docMk/>
          <pc:sldMk cId="0" sldId="859"/>
        </pc:sldMkLst>
        <pc:spChg chg="add del mod ord">
          <ac:chgData name="Natale, Luigi" userId="0bb35f83-ebdf-4526-ae9a-c3e8393a1d1b" providerId="ADAL" clId="{7D43C3BA-FCA9-4734-A800-8CB734543A94}" dt="2023-02-06T11:09:58.166" v="156" actId="478"/>
          <ac:spMkLst>
            <pc:docMk/>
            <pc:sldMk cId="0" sldId="859"/>
            <ac:spMk id="2" creationId="{3BA8E470-C814-1BAE-B187-8CCB0EBD36CD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59"/>
            <ac:spMk id="77826" creationId="{0A530190-0ED6-17D6-75FD-C61D4965DA84}"/>
          </ac:spMkLst>
        </pc:spChg>
      </pc:sldChg>
      <pc:sldChg chg="addSp delSp modSp mod chgLayout modNotes">
        <pc:chgData name="Natale, Luigi" userId="0bb35f83-ebdf-4526-ae9a-c3e8393a1d1b" providerId="ADAL" clId="{7D43C3BA-FCA9-4734-A800-8CB734543A94}" dt="2023-02-06T11:09:59.716" v="157" actId="478"/>
        <pc:sldMkLst>
          <pc:docMk/>
          <pc:sldMk cId="0" sldId="860"/>
        </pc:sldMkLst>
        <pc:spChg chg="add del mod ord">
          <ac:chgData name="Natale, Luigi" userId="0bb35f83-ebdf-4526-ae9a-c3e8393a1d1b" providerId="ADAL" clId="{7D43C3BA-FCA9-4734-A800-8CB734543A94}" dt="2023-02-06T11:09:59.716" v="157" actId="478"/>
          <ac:spMkLst>
            <pc:docMk/>
            <pc:sldMk cId="0" sldId="860"/>
            <ac:spMk id="2" creationId="{D33A0ABE-065E-0207-D741-EB47AD6096FD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0"/>
            <ac:spMk id="78850" creationId="{A7CF14D7-BF50-252E-9724-25A0A1E285C1}"/>
          </ac:spMkLst>
        </pc:spChg>
      </pc:sldChg>
      <pc:sldChg chg="addSp delSp modSp mod chgLayout modNotes">
        <pc:chgData name="Natale, Luigi" userId="0bb35f83-ebdf-4526-ae9a-c3e8393a1d1b" providerId="ADAL" clId="{7D43C3BA-FCA9-4734-A800-8CB734543A94}" dt="2023-02-06T11:10:01.920" v="158" actId="478"/>
        <pc:sldMkLst>
          <pc:docMk/>
          <pc:sldMk cId="0" sldId="861"/>
        </pc:sldMkLst>
        <pc:spChg chg="add del mod ord">
          <ac:chgData name="Natale, Luigi" userId="0bb35f83-ebdf-4526-ae9a-c3e8393a1d1b" providerId="ADAL" clId="{7D43C3BA-FCA9-4734-A800-8CB734543A94}" dt="2023-02-06T11:10:01.920" v="158" actId="478"/>
          <ac:spMkLst>
            <pc:docMk/>
            <pc:sldMk cId="0" sldId="861"/>
            <ac:spMk id="2" creationId="{E7F994A8-BFC1-AF27-28B3-135D15FAC882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1"/>
            <ac:spMk id="79874" creationId="{724D1E5D-9AB5-5522-6721-CAEF8442E24E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63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3"/>
            <ac:spMk id="6146" creationId="{ACE31A66-BB09-48E8-63FD-A1AE60B3A52A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3"/>
            <ac:spMk id="6147" creationId="{048F743C-20C8-EF90-9C32-72CF0F4348A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3"/>
            <ac:spMk id="6148" creationId="{F1487A53-BD99-8548-0D46-ED3107B6F16F}"/>
          </ac:spMkLst>
        </pc:spChg>
      </pc:sldChg>
      <pc:sldChg chg="addSp delSp modSp mod chgLayout modNotes">
        <pc:chgData name="Natale, Luigi" userId="0bb35f83-ebdf-4526-ae9a-c3e8393a1d1b" providerId="ADAL" clId="{7D43C3BA-FCA9-4734-A800-8CB734543A94}" dt="2023-02-06T11:05:38.714" v="79" actId="478"/>
        <pc:sldMkLst>
          <pc:docMk/>
          <pc:sldMk cId="0" sldId="864"/>
        </pc:sldMkLst>
        <pc:spChg chg="add del mod ord">
          <ac:chgData name="Natale, Luigi" userId="0bb35f83-ebdf-4526-ae9a-c3e8393a1d1b" providerId="ADAL" clId="{7D43C3BA-FCA9-4734-A800-8CB734543A94}" dt="2023-02-06T11:05:38.714" v="79" actId="478"/>
          <ac:spMkLst>
            <pc:docMk/>
            <pc:sldMk cId="0" sldId="864"/>
            <ac:spMk id="2" creationId="{021BAFA0-2685-B873-401B-3F42746DD87D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4"/>
            <ac:spMk id="10242" creationId="{D42C02BD-B35C-EB5C-F658-77138666DA4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4"/>
            <ac:spMk id="10247" creationId="{39F19953-B080-D3C2-DAF4-A368DD029A7A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4"/>
            <ac:spMk id="10248" creationId="{AFE7FB98-37EA-EB79-2574-BBAA4A9DC040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4"/>
            <ac:spMk id="10249" creationId="{1743BC8B-5138-98B2-9BA1-81345E96502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4"/>
            <ac:spMk id="10250" creationId="{8A2A7B12-3C15-9950-0992-237E010996D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4"/>
            <ac:spMk id="10251" creationId="{7C06D075-D693-C151-77F0-7AC136A3165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4"/>
            <ac:spMk id="10252" creationId="{1F16DD6A-030D-4F51-EE8F-F9C8F28C7994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4"/>
            <ac:spMk id="10253" creationId="{9E978254-C4BD-6C5C-6CE9-C47F09DBA70A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4"/>
            <ac:spMk id="10254" creationId="{B0627674-FFE7-1B23-09D3-6F017CD97E6C}"/>
          </ac:spMkLst>
        </pc:s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64"/>
            <ac:grpSpMk id="10243" creationId="{080DE223-B72B-9816-0EB9-6618A8B19DE3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64"/>
            <ac:grpSpMk id="10244" creationId="{602E7A85-E20A-A947-8959-87C374C1CD39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64"/>
            <ac:grpSpMk id="10245" creationId="{A9FE5924-4D1E-CFAC-18A8-0515460E6D11}"/>
          </ac:grpSpMkLst>
        </pc:gr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64"/>
            <ac:grpSpMk id="10246" creationId="{A132B823-2AC9-6DC3-151E-CF8DD1BBA017}"/>
          </ac:grpSpMkLst>
        </pc:gr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65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5"/>
            <ac:spMk id="7170" creationId="{4DED47A1-D7C1-D194-69A0-348E94F440AE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5"/>
            <ac:spMk id="7171" creationId="{DDF2F314-BD8D-4FA7-2AAB-62EE1E401F2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5"/>
            <ac:spMk id="7172" creationId="{7C75BF7B-6E5C-F6EB-8E42-B2B4057B00AE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66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6"/>
            <ac:spMk id="13314" creationId="{B80002CB-81EA-2759-0F01-D9B88E56E978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6"/>
            <ac:spMk id="778243" creationId="{F2B9E967-03A5-DBC7-FACE-C45BCCD76A65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67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7"/>
            <ac:spMk id="19458" creationId="{FA9D4CDE-B5A0-0F20-DFE8-BF0B0C3BC666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7"/>
            <ac:spMk id="19459" creationId="{A59168C6-392C-F79B-F482-EC439186399E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68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8"/>
            <ac:spMk id="18434" creationId="{F5C7285E-A36D-FCEB-1FC1-D7963987EC6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8"/>
            <ac:spMk id="18435" creationId="{DC1B7A2F-651F-5278-101B-6F463DFB10EE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8"/>
            <ac:spMk id="18436" creationId="{405DA618-8ED8-5E4E-D49D-ADC591D1AB76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69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9"/>
            <ac:spMk id="22530" creationId="{D01CB1DA-FA1C-8D96-7C23-DAAE309FE433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69"/>
            <ac:spMk id="22531" creationId="{720538F8-FA98-A419-DDEB-CD177E143899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69"/>
            <ac:spMk id="22532" creationId="{75BB6E26-6C43-0912-7B57-25E1F024F210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71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1"/>
            <ac:spMk id="24578" creationId="{3A3B9526-3F35-E586-6245-57D126A52072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1"/>
            <ac:spMk id="24579" creationId="{B1F565CB-EFF8-1B2E-ED05-93795EF46F02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72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2"/>
            <ac:spMk id="31746" creationId="{B99D345F-8DBD-6CEE-F999-B3ADA4CD006D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2"/>
            <ac:spMk id="31747" creationId="{8F860F0B-37F7-0DB9-06A4-4620E3A2931A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72"/>
            <ac:spMk id="31748" creationId="{3A397841-D517-A8BB-6DC9-989384831272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73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3"/>
            <ac:spMk id="32770" creationId="{86A417FA-A74E-3091-0C9D-24AF1757854A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3"/>
            <ac:spMk id="32771" creationId="{E557D760-E912-1879-2543-923E5B833438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74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4"/>
            <ac:spMk id="37890" creationId="{E86B2EC3-2A88-6BAB-E8EE-B238AC085707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4"/>
            <ac:spMk id="37891" creationId="{05D901E2-BE3B-A67C-BF9E-C913E97D508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74"/>
            <ac:spMk id="37892" creationId="{37FA3D7F-1AC0-26E5-1ABE-C6003AB051F7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77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7"/>
            <ac:spMk id="23554" creationId="{D55C5CC3-1F71-FC3B-0B71-8042F6A4C707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7"/>
            <ac:spMk id="23555" creationId="{D21F8178-05FB-CB4A-27EA-268F34CD042B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77"/>
            <ac:spMk id="23556" creationId="{23FE874B-EAE7-CC0C-579E-0A94828DE6E1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78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8"/>
            <ac:spMk id="33794" creationId="{2E00B41D-3334-91AD-3BF8-F7C7424209A6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8"/>
            <ac:spMk id="33795" creationId="{AEE0125E-3385-D018-F62E-E82DB5F11E9A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78"/>
            <ac:spMk id="798725" creationId="{D4FC157A-B646-C99C-09F5-0D3FDA0B4927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79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9"/>
            <ac:spMk id="36866" creationId="{FBD6428B-934E-64F1-23B3-A499C17CCC0E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79"/>
            <ac:spMk id="36867" creationId="{62B2976E-A9E1-60C5-D6EA-CD88AAEA57CE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79"/>
            <ac:spMk id="36868" creationId="{D9C03492-2C30-7747-6213-9FB088CC3A6C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80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0"/>
            <ac:spMk id="35842" creationId="{72BB4C13-DBC6-AE58-88C9-AC690EEB5326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0"/>
            <ac:spMk id="800771" creationId="{FB7C66DC-E615-EFC9-A481-46E4205B3049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0"/>
            <ac:spMk id="800772" creationId="{FFAAE2CC-E429-B646-EE4F-26D2CD2024F1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81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1"/>
            <ac:spMk id="34818" creationId="{4A7C99C1-F1AB-07B1-437C-26AC816B4F81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1"/>
            <ac:spMk id="801795" creationId="{408C705A-4E80-3902-D21B-75821FB4385D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1"/>
            <ac:spMk id="801796" creationId="{55455B16-0AF3-0EFD-9B40-6FA7FD184062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82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2"/>
            <ac:spMk id="38914" creationId="{E31AC4CC-51DB-ACC8-196C-7DDE303DCBD5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2"/>
            <ac:spMk id="38915" creationId="{0C154E9C-CF95-82CB-E55B-27475FAA1F3A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83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3"/>
            <ac:spMk id="50178" creationId="{349B2857-6438-0E3C-6341-4E4C26F72FA5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3"/>
            <ac:spMk id="50179" creationId="{E08C7DF2-02A8-652E-ECA7-89FC5445E008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84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4"/>
            <ac:spMk id="48130" creationId="{80140B37-69FD-73B9-B1FF-5794AB54BE57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4"/>
            <ac:spMk id="48131" creationId="{6248FF1D-782B-D9D2-AE3B-B7AA6D5D0BB7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85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5"/>
            <ac:spMk id="62466" creationId="{76E03ADC-895A-B8BB-9976-F1FB8112FC9E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5"/>
            <ac:spMk id="62467" creationId="{DD99C406-FB1D-FB69-DC31-682B451DC36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69" creationId="{10F5AAFA-1C41-B3C9-29D2-0F4794F1A83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70" creationId="{994A752A-8C46-FDCA-77D3-632327D0ADF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71" creationId="{E82B1FBC-4B77-4525-C53F-2BD601295B55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72" creationId="{D05C90A4-B868-B7F9-3FB4-DB22FE8EA502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73" creationId="{4B5CE94E-C326-137A-CB49-259D8C52A107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74" creationId="{0A603197-B830-4D7B-4B5D-63659C95C2A6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75" creationId="{11DD58DE-16FD-5E96-39BF-CCF7943F97BC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76" creationId="{0A1AC2A8-79A7-D4CB-CE68-277CB813C05F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77" creationId="{E828A1C9-3782-B12E-E2C6-C7A28FE202C1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5"/>
            <ac:spMk id="62478" creationId="{36EDA26C-AFA7-C9EF-6971-610EAB025E4C}"/>
          </ac:spMkLst>
        </pc:spChg>
        <pc:grpChg chg="mod">
          <ac:chgData name="Natale, Luigi" userId="0bb35f83-ebdf-4526-ae9a-c3e8393a1d1b" providerId="ADAL" clId="{7D43C3BA-FCA9-4734-A800-8CB734543A94}" dt="2023-02-06T10:45:02.967" v="2"/>
          <ac:grpSpMkLst>
            <pc:docMk/>
            <pc:sldMk cId="0" sldId="885"/>
            <ac:grpSpMk id="62468" creationId="{46A049A1-5B5A-A0B0-8750-BCD23DE065FE}"/>
          </ac:grpSpMkLst>
        </pc:gr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86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6"/>
            <ac:spMk id="71682" creationId="{5028C46B-B84C-CFCD-86D3-EEE38B95D6EB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6"/>
            <ac:spMk id="71683" creationId="{A9CC1A8B-8C64-920E-4355-C55C7AACFB08}"/>
          </ac:spMkLst>
        </pc:spChg>
        <pc:spChg chg="mod">
          <ac:chgData name="Natale, Luigi" userId="0bb35f83-ebdf-4526-ae9a-c3e8393a1d1b" providerId="ADAL" clId="{7D43C3BA-FCA9-4734-A800-8CB734543A94}" dt="2023-02-06T10:45:02.967" v="2"/>
          <ac:spMkLst>
            <pc:docMk/>
            <pc:sldMk cId="0" sldId="886"/>
            <ac:spMk id="71684" creationId="{A1A76431-629E-48A7-F1D7-34D26AB95431}"/>
          </ac:spMkLst>
        </pc:spChg>
      </pc:sldChg>
      <pc:sldChg chg="modSp mod chgLayout modNotes">
        <pc:chgData name="Natale, Luigi" userId="0bb35f83-ebdf-4526-ae9a-c3e8393a1d1b" providerId="ADAL" clId="{7D43C3BA-FCA9-4734-A800-8CB734543A94}" dt="2023-02-06T10:57:38.491" v="76" actId="700"/>
        <pc:sldMkLst>
          <pc:docMk/>
          <pc:sldMk cId="0" sldId="887"/>
        </pc:sldMkLst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7"/>
            <ac:spMk id="73730" creationId="{FC431007-0B5F-39E2-06B3-325947B43096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7"/>
            <ac:spMk id="73731" creationId="{EE3E67B8-E2D2-C57C-A574-4075A4D3FFB1}"/>
          </ac:spMkLst>
        </pc:spChg>
      </pc:sldChg>
      <pc:sldChg chg="addSp delSp modSp mod chgLayout modNotes">
        <pc:chgData name="Natale, Luigi" userId="0bb35f83-ebdf-4526-ae9a-c3e8393a1d1b" providerId="ADAL" clId="{7D43C3BA-FCA9-4734-A800-8CB734543A94}" dt="2023-02-06T11:09:50.886" v="153" actId="478"/>
        <pc:sldMkLst>
          <pc:docMk/>
          <pc:sldMk cId="0" sldId="888"/>
        </pc:sldMkLst>
        <pc:spChg chg="add del mod ord">
          <ac:chgData name="Natale, Luigi" userId="0bb35f83-ebdf-4526-ae9a-c3e8393a1d1b" providerId="ADAL" clId="{7D43C3BA-FCA9-4734-A800-8CB734543A94}" dt="2023-02-06T11:09:50.886" v="153" actId="478"/>
          <ac:spMkLst>
            <pc:docMk/>
            <pc:sldMk cId="0" sldId="888"/>
            <ac:spMk id="2" creationId="{95CAD686-BE16-F583-9FDD-F224900DD0F6}"/>
          </ac:spMkLst>
        </pc:spChg>
        <pc:spChg chg="mod ord">
          <ac:chgData name="Natale, Luigi" userId="0bb35f83-ebdf-4526-ae9a-c3e8393a1d1b" providerId="ADAL" clId="{7D43C3BA-FCA9-4734-A800-8CB734543A94}" dt="2023-02-06T10:57:38.491" v="76" actId="700"/>
          <ac:spMkLst>
            <pc:docMk/>
            <pc:sldMk cId="0" sldId="888"/>
            <ac:spMk id="74754" creationId="{36A98302-726B-5D65-DE91-4DCB101A93AE}"/>
          </ac:spMkLst>
        </pc:spChg>
      </pc:sldChg>
      <pc:sldMasterChg chg="addSp delSp modSp mod setBg modSldLayout sldLayoutOrd">
        <pc:chgData name="Natale, Luigi" userId="0bb35f83-ebdf-4526-ae9a-c3e8393a1d1b" providerId="ADAL" clId="{7D43C3BA-FCA9-4734-A800-8CB734543A94}" dt="2023-02-06T11:35:11.014" v="186" actId="208"/>
        <pc:sldMasterMkLst>
          <pc:docMk/>
          <pc:sldMasterMk cId="0" sldId="2147483653"/>
        </pc:sldMasterMkLst>
        <pc:spChg chg="del mod">
          <ac:chgData name="Natale, Luigi" userId="0bb35f83-ebdf-4526-ae9a-c3e8393a1d1b" providerId="ADAL" clId="{7D43C3BA-FCA9-4734-A800-8CB734543A94}" dt="2023-02-06T10:45:08.352" v="3" actId="478"/>
          <ac:spMkLst>
            <pc:docMk/>
            <pc:sldMasterMk cId="0" sldId="2147483653"/>
            <ac:spMk id="2" creationId="{30773BEB-D3AB-040C-2D08-78A6AECDD37C}"/>
          </ac:spMkLst>
        </pc:spChg>
        <pc:spChg chg="del mod">
          <ac:chgData name="Natale, Luigi" userId="0bb35f83-ebdf-4526-ae9a-c3e8393a1d1b" providerId="ADAL" clId="{7D43C3BA-FCA9-4734-A800-8CB734543A94}" dt="2023-02-06T10:45:08.352" v="3" actId="478"/>
          <ac:spMkLst>
            <pc:docMk/>
            <pc:sldMasterMk cId="0" sldId="2147483653"/>
            <ac:spMk id="3" creationId="{C0A49935-1089-62D6-84AD-8746576E8747}"/>
          </ac:spMkLst>
        </pc:spChg>
        <pc:spChg chg="add mod">
          <ac:chgData name="Natale, Luigi" userId="0bb35f83-ebdf-4526-ae9a-c3e8393a1d1b" providerId="ADAL" clId="{7D43C3BA-FCA9-4734-A800-8CB734543A94}" dt="2023-02-06T11:35:11.014" v="186" actId="208"/>
          <ac:spMkLst>
            <pc:docMk/>
            <pc:sldMasterMk cId="0" sldId="2147483653"/>
            <ac:spMk id="4" creationId="{D5DE172D-6773-D95E-22D8-3382EAC61670}"/>
          </ac:spMkLst>
        </pc:spChg>
        <pc:spChg chg="add del mod">
          <ac:chgData name="Natale, Luigi" userId="0bb35f83-ebdf-4526-ae9a-c3e8393a1d1b" providerId="ADAL" clId="{7D43C3BA-FCA9-4734-A800-8CB734543A94}" dt="2023-02-06T10:52:26.854" v="16" actId="478"/>
          <ac:spMkLst>
            <pc:docMk/>
            <pc:sldMasterMk cId="0" sldId="2147483653"/>
            <ac:spMk id="5" creationId="{2376B709-5A5F-47A3-71CC-924EDA85E8FF}"/>
          </ac:spMkLst>
        </pc:spChg>
        <pc:spChg chg="add mod">
          <ac:chgData name="Natale, Luigi" userId="0bb35f83-ebdf-4526-ae9a-c3e8393a1d1b" providerId="ADAL" clId="{7D43C3BA-FCA9-4734-A800-8CB734543A94}" dt="2023-02-06T10:52:22.081" v="15" actId="1076"/>
          <ac:spMkLst>
            <pc:docMk/>
            <pc:sldMasterMk cId="0" sldId="2147483653"/>
            <ac:spMk id="6" creationId="{3BE042C8-D0B6-68FF-C1B2-BF8E74C63887}"/>
          </ac:spMkLst>
        </pc:spChg>
        <pc:spChg chg="del mod">
          <ac:chgData name="Natale, Luigi" userId="0bb35f83-ebdf-4526-ae9a-c3e8393a1d1b" providerId="ADAL" clId="{7D43C3BA-FCA9-4734-A800-8CB734543A94}" dt="2023-02-06T10:45:08.352" v="3" actId="478"/>
          <ac:spMkLst>
            <pc:docMk/>
            <pc:sldMasterMk cId="0" sldId="2147483653"/>
            <ac:spMk id="10" creationId="{38761BC1-14F5-52C2-55B1-B310C8F3ECF7}"/>
          </ac:spMkLst>
        </pc:spChg>
        <pc:spChg chg="del mod">
          <ac:chgData name="Natale, Luigi" userId="0bb35f83-ebdf-4526-ae9a-c3e8393a1d1b" providerId="ADAL" clId="{7D43C3BA-FCA9-4734-A800-8CB734543A94}" dt="2023-02-06T10:45:08.352" v="3" actId="478"/>
          <ac:spMkLst>
            <pc:docMk/>
            <pc:sldMasterMk cId="0" sldId="2147483653"/>
            <ac:spMk id="11" creationId="{12B6FA74-8855-AB83-2215-C8B241A05777}"/>
          </ac:spMkLst>
        </pc:spChg>
        <pc:spChg chg="del mod">
          <ac:chgData name="Natale, Luigi" userId="0bb35f83-ebdf-4526-ae9a-c3e8393a1d1b" providerId="ADAL" clId="{7D43C3BA-FCA9-4734-A800-8CB734543A94}" dt="2023-02-06T10:45:08.352" v="3" actId="478"/>
          <ac:spMkLst>
            <pc:docMk/>
            <pc:sldMasterMk cId="0" sldId="2147483653"/>
            <ac:spMk id="13" creationId="{F2962C96-D7C7-1FEA-42DD-958FCF602111}"/>
          </ac:spMkLst>
        </pc:spChg>
        <pc:spChg chg="del mod">
          <ac:chgData name="Natale, Luigi" userId="0bb35f83-ebdf-4526-ae9a-c3e8393a1d1b" providerId="ADAL" clId="{7D43C3BA-FCA9-4734-A800-8CB734543A94}" dt="2023-02-06T10:45:08.352" v="3" actId="478"/>
          <ac:spMkLst>
            <pc:docMk/>
            <pc:sldMasterMk cId="0" sldId="2147483653"/>
            <ac:spMk id="1026" creationId="{2BD65277-C373-2864-930E-0261E9B1B445}"/>
          </ac:spMkLst>
        </pc:spChg>
        <pc:spChg chg="del mod">
          <ac:chgData name="Natale, Luigi" userId="0bb35f83-ebdf-4526-ae9a-c3e8393a1d1b" providerId="ADAL" clId="{7D43C3BA-FCA9-4734-A800-8CB734543A94}" dt="2023-02-06T10:45:08.352" v="3" actId="478"/>
          <ac:spMkLst>
            <pc:docMk/>
            <pc:sldMasterMk cId="0" sldId="2147483653"/>
            <ac:spMk id="1027" creationId="{698F3956-CCC4-3D97-5B6D-9BFC0DEF77A1}"/>
          </ac:spMkLst>
        </pc:spChg>
        <pc:spChg chg="del mod">
          <ac:chgData name="Natale, Luigi" userId="0bb35f83-ebdf-4526-ae9a-c3e8393a1d1b" providerId="ADAL" clId="{7D43C3BA-FCA9-4734-A800-8CB734543A94}" dt="2023-02-06T10:45:08.352" v="3" actId="478"/>
          <ac:spMkLst>
            <pc:docMk/>
            <pc:sldMasterMk cId="0" sldId="2147483653"/>
            <ac:spMk id="1030" creationId="{4D370277-4477-6206-9308-1C5ED0FEFC78}"/>
          </ac:spMkLst>
        </pc:spChg>
        <pc:picChg chg="add mod">
          <ac:chgData name="Natale, Luigi" userId="0bb35f83-ebdf-4526-ae9a-c3e8393a1d1b" providerId="ADAL" clId="{7D43C3BA-FCA9-4734-A800-8CB734543A94}" dt="2023-02-06T10:45:15.343" v="4"/>
          <ac:picMkLst>
            <pc:docMk/>
            <pc:sldMasterMk cId="0" sldId="2147483653"/>
            <ac:picMk id="7" creationId="{8C59BE6C-1C6E-BE51-43AD-12C8B66467FA}"/>
          </ac:picMkLst>
        </pc:picChg>
        <pc:picChg chg="add del mod">
          <ac:chgData name="Natale, Luigi" userId="0bb35f83-ebdf-4526-ae9a-c3e8393a1d1b" providerId="ADAL" clId="{7D43C3BA-FCA9-4734-A800-8CB734543A94}" dt="2023-02-06T10:55:53.210" v="58" actId="478"/>
          <ac:picMkLst>
            <pc:docMk/>
            <pc:sldMasterMk cId="0" sldId="2147483653"/>
            <ac:picMk id="8" creationId="{CEDAAB0E-EE1F-1302-5889-7E6FDF6D1905}"/>
          </ac:picMkLst>
        </pc:picChg>
        <pc:picChg chg="del mod">
          <ac:chgData name="Natale, Luigi" userId="0bb35f83-ebdf-4526-ae9a-c3e8393a1d1b" providerId="ADAL" clId="{7D43C3BA-FCA9-4734-A800-8CB734543A94}" dt="2023-02-06T10:45:08.352" v="3" actId="478"/>
          <ac:picMkLst>
            <pc:docMk/>
            <pc:sldMasterMk cId="0" sldId="2147483653"/>
            <ac:picMk id="1031" creationId="{303D6347-89E2-54D2-3E6C-A7E9789764F7}"/>
          </ac:picMkLst>
        </pc:picChg>
        <pc:picChg chg="del mod">
          <ac:chgData name="Natale, Luigi" userId="0bb35f83-ebdf-4526-ae9a-c3e8393a1d1b" providerId="ADAL" clId="{7D43C3BA-FCA9-4734-A800-8CB734543A94}" dt="2023-02-06T10:45:08.352" v="3" actId="478"/>
          <ac:picMkLst>
            <pc:docMk/>
            <pc:sldMasterMk cId="0" sldId="2147483653"/>
            <ac:picMk id="1035" creationId="{10B83415-CE19-7E3D-BE66-92C0AFFFB2EE}"/>
          </ac:picMkLst>
        </pc:picChg>
        <pc:sldLayoutChg chg="addSp modSp mod setBg">
          <pc:chgData name="Natale, Luigi" userId="0bb35f83-ebdf-4526-ae9a-c3e8393a1d1b" providerId="ADAL" clId="{7D43C3BA-FCA9-4734-A800-8CB734543A94}" dt="2023-02-06T11:30:49.322" v="162" actId="207"/>
          <pc:sldLayoutMkLst>
            <pc:docMk/>
            <pc:sldMasterMk cId="0" sldId="2147483653"/>
            <pc:sldLayoutMk cId="973401293" sldId="2147483654"/>
          </pc:sldLayoutMkLst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973401293" sldId="2147483654"/>
              <ac:spMk id="2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973401293" sldId="2147483654"/>
              <ac:spMk id="3" creationId="{00000000-0000-0000-0000-000000000000}"/>
            </ac:spMkLst>
          </pc:spChg>
          <pc:spChg chg="add mod">
            <ac:chgData name="Natale, Luigi" userId="0bb35f83-ebdf-4526-ae9a-c3e8393a1d1b" providerId="ADAL" clId="{7D43C3BA-FCA9-4734-A800-8CB734543A94}" dt="2023-02-06T11:30:49.322" v="162" actId="207"/>
            <ac:spMkLst>
              <pc:docMk/>
              <pc:sldMasterMk cId="0" sldId="2147483653"/>
              <pc:sldLayoutMk cId="973401293" sldId="2147483654"/>
              <ac:spMk id="4" creationId="{854D3719-DA4D-008E-5F09-FDA112CA931F}"/>
            </ac:spMkLst>
          </pc:spChg>
          <pc:picChg chg="add mod">
            <ac:chgData name="Natale, Luigi" userId="0bb35f83-ebdf-4526-ae9a-c3e8393a1d1b" providerId="ADAL" clId="{7D43C3BA-FCA9-4734-A800-8CB734543A94}" dt="2023-02-06T11:30:42.203" v="161" actId="208"/>
            <ac:picMkLst>
              <pc:docMk/>
              <pc:sldMasterMk cId="0" sldId="2147483653"/>
              <pc:sldLayoutMk cId="973401293" sldId="2147483654"/>
              <ac:picMk id="5" creationId="{4ED3E124-419A-F871-6491-D2A195F6147D}"/>
            </ac:picMkLst>
          </pc:picChg>
        </pc:sldLayoutChg>
        <pc:sldLayoutChg chg="addSp delSp modSp mod ord setBg">
          <pc:chgData name="Natale, Luigi" userId="0bb35f83-ebdf-4526-ae9a-c3e8393a1d1b" providerId="ADAL" clId="{7D43C3BA-FCA9-4734-A800-8CB734543A94}" dt="2023-02-06T11:32:31.757" v="185" actId="20578"/>
          <pc:sldLayoutMkLst>
            <pc:docMk/>
            <pc:sldMasterMk cId="0" sldId="2147483653"/>
            <pc:sldLayoutMk cId="1705447313" sldId="2147483655"/>
          </pc:sldLayoutMkLst>
          <pc:spChg chg="mod">
            <ac:chgData name="Natale, Luigi" userId="0bb35f83-ebdf-4526-ae9a-c3e8393a1d1b" providerId="ADAL" clId="{7D43C3BA-FCA9-4734-A800-8CB734543A94}" dt="2023-02-06T10:56:30.455" v="66" actId="242"/>
            <ac:spMkLst>
              <pc:docMk/>
              <pc:sldMasterMk cId="0" sldId="2147483653"/>
              <pc:sldLayoutMk cId="1705447313" sldId="2147483655"/>
              <ac:spMk id="2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56:42.977" v="69" actId="404"/>
            <ac:spMkLst>
              <pc:docMk/>
              <pc:sldMasterMk cId="0" sldId="2147483653"/>
              <pc:sldLayoutMk cId="1705447313" sldId="2147483655"/>
              <ac:spMk id="3" creationId="{00000000-0000-0000-0000-000000000000}"/>
            </ac:spMkLst>
          </pc:spChg>
          <pc:spChg chg="add del mod">
            <ac:chgData name="Natale, Luigi" userId="0bb35f83-ebdf-4526-ae9a-c3e8393a1d1b" providerId="ADAL" clId="{7D43C3BA-FCA9-4734-A800-8CB734543A94}" dt="2023-02-06T10:53:53.810" v="25"/>
            <ac:spMkLst>
              <pc:docMk/>
              <pc:sldMasterMk cId="0" sldId="2147483653"/>
              <pc:sldLayoutMk cId="1705447313" sldId="2147483655"/>
              <ac:spMk id="4" creationId="{02E52732-77D8-760A-11C4-65A84D08665C}"/>
            </ac:spMkLst>
          </pc:spChg>
          <pc:spChg chg="add mod">
            <ac:chgData name="Natale, Luigi" userId="0bb35f83-ebdf-4526-ae9a-c3e8393a1d1b" providerId="ADAL" clId="{7D43C3BA-FCA9-4734-A800-8CB734543A94}" dt="2023-02-06T11:31:46.715" v="174" actId="208"/>
            <ac:spMkLst>
              <pc:docMk/>
              <pc:sldMasterMk cId="0" sldId="2147483653"/>
              <pc:sldLayoutMk cId="1705447313" sldId="2147483655"/>
              <ac:spMk id="6" creationId="{06F0FF96-E2BF-3EA0-89E6-1F618D96489C}"/>
            </ac:spMkLst>
          </pc:spChg>
          <pc:picChg chg="add del mod">
            <ac:chgData name="Natale, Luigi" userId="0bb35f83-ebdf-4526-ae9a-c3e8393a1d1b" providerId="ADAL" clId="{7D43C3BA-FCA9-4734-A800-8CB734543A94}" dt="2023-02-06T10:53:53.810" v="25"/>
            <ac:picMkLst>
              <pc:docMk/>
              <pc:sldMasterMk cId="0" sldId="2147483653"/>
              <pc:sldLayoutMk cId="1705447313" sldId="2147483655"/>
              <ac:picMk id="5" creationId="{2E73C7F4-0C06-EEBC-07A8-DABECF32B994}"/>
            </ac:picMkLst>
          </pc:picChg>
          <pc:picChg chg="add mod">
            <ac:chgData name="Natale, Luigi" userId="0bb35f83-ebdf-4526-ae9a-c3e8393a1d1b" providerId="ADAL" clId="{7D43C3BA-FCA9-4734-A800-8CB734543A94}" dt="2023-02-06T11:31:46.715" v="174" actId="208"/>
            <ac:picMkLst>
              <pc:docMk/>
              <pc:sldMasterMk cId="0" sldId="2147483653"/>
              <pc:sldLayoutMk cId="1705447313" sldId="2147483655"/>
              <ac:picMk id="7" creationId="{C72D9B0A-078B-CD70-56F6-FB47432012FE}"/>
            </ac:picMkLst>
          </pc:picChg>
        </pc:sldLayoutChg>
        <pc:sldLayoutChg chg="addSp modSp mod setBg">
          <pc:chgData name="Natale, Luigi" userId="0bb35f83-ebdf-4526-ae9a-c3e8393a1d1b" providerId="ADAL" clId="{7D43C3BA-FCA9-4734-A800-8CB734543A94}" dt="2023-02-06T11:31:49.689" v="175" actId="208"/>
          <pc:sldLayoutMkLst>
            <pc:docMk/>
            <pc:sldMasterMk cId="0" sldId="2147483653"/>
            <pc:sldLayoutMk cId="3103533195" sldId="2147483656"/>
          </pc:sldLayoutMkLst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3103533195" sldId="2147483656"/>
              <ac:spMk id="2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3103533195" sldId="2147483656"/>
              <ac:spMk id="3" creationId="{00000000-0000-0000-0000-000000000000}"/>
            </ac:spMkLst>
          </pc:spChg>
          <pc:spChg chg="add mod">
            <ac:chgData name="Natale, Luigi" userId="0bb35f83-ebdf-4526-ae9a-c3e8393a1d1b" providerId="ADAL" clId="{7D43C3BA-FCA9-4734-A800-8CB734543A94}" dt="2023-02-06T11:31:49.689" v="175" actId="208"/>
            <ac:spMkLst>
              <pc:docMk/>
              <pc:sldMasterMk cId="0" sldId="2147483653"/>
              <pc:sldLayoutMk cId="3103533195" sldId="2147483656"/>
              <ac:spMk id="4" creationId="{105E4116-113D-0568-DA4A-EC4493006647}"/>
            </ac:spMkLst>
          </pc:spChg>
          <pc:picChg chg="add mod">
            <ac:chgData name="Natale, Luigi" userId="0bb35f83-ebdf-4526-ae9a-c3e8393a1d1b" providerId="ADAL" clId="{7D43C3BA-FCA9-4734-A800-8CB734543A94}" dt="2023-02-06T11:31:49.689" v="175" actId="208"/>
            <ac:picMkLst>
              <pc:docMk/>
              <pc:sldMasterMk cId="0" sldId="2147483653"/>
              <pc:sldLayoutMk cId="3103533195" sldId="2147483656"/>
              <ac:picMk id="5" creationId="{C252EA20-6551-C372-0F05-9CFCB4DC018C}"/>
            </ac:picMkLst>
          </pc:picChg>
        </pc:sldLayoutChg>
        <pc:sldLayoutChg chg="addSp modSp mod setBg">
          <pc:chgData name="Natale, Luigi" userId="0bb35f83-ebdf-4526-ae9a-c3e8393a1d1b" providerId="ADAL" clId="{7D43C3BA-FCA9-4734-A800-8CB734543A94}" dt="2023-02-06T11:31:52.912" v="176" actId="208"/>
          <pc:sldLayoutMkLst>
            <pc:docMk/>
            <pc:sldMasterMk cId="0" sldId="2147483653"/>
            <pc:sldLayoutMk cId="2423695587" sldId="2147483657"/>
          </pc:sldLayoutMkLst>
          <pc:spChg chg="mod">
            <ac:chgData name="Natale, Luigi" userId="0bb35f83-ebdf-4526-ae9a-c3e8393a1d1b" providerId="ADAL" clId="{7D43C3BA-FCA9-4734-A800-8CB734543A94}" dt="2023-02-06T10:45:08.352" v="3" actId="478"/>
            <ac:spMkLst>
              <pc:docMk/>
              <pc:sldMasterMk cId="0" sldId="2147483653"/>
              <pc:sldLayoutMk cId="2423695587" sldId="2147483657"/>
              <ac:spMk id="2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2423695587" sldId="2147483657"/>
              <ac:spMk id="3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2423695587" sldId="2147483657"/>
              <ac:spMk id="4" creationId="{00000000-0000-0000-0000-000000000000}"/>
            </ac:spMkLst>
          </pc:spChg>
          <pc:spChg chg="add mod">
            <ac:chgData name="Natale, Luigi" userId="0bb35f83-ebdf-4526-ae9a-c3e8393a1d1b" providerId="ADAL" clId="{7D43C3BA-FCA9-4734-A800-8CB734543A94}" dt="2023-02-06T11:31:52.912" v="176" actId="208"/>
            <ac:spMkLst>
              <pc:docMk/>
              <pc:sldMasterMk cId="0" sldId="2147483653"/>
              <pc:sldLayoutMk cId="2423695587" sldId="2147483657"/>
              <ac:spMk id="5" creationId="{9A0AB410-934F-319F-0D18-CC2CB16ACB00}"/>
            </ac:spMkLst>
          </pc:spChg>
          <pc:picChg chg="add mod">
            <ac:chgData name="Natale, Luigi" userId="0bb35f83-ebdf-4526-ae9a-c3e8393a1d1b" providerId="ADAL" clId="{7D43C3BA-FCA9-4734-A800-8CB734543A94}" dt="2023-02-06T11:31:52.912" v="176" actId="208"/>
            <ac:picMkLst>
              <pc:docMk/>
              <pc:sldMasterMk cId="0" sldId="2147483653"/>
              <pc:sldLayoutMk cId="2423695587" sldId="2147483657"/>
              <ac:picMk id="6" creationId="{873EF467-FD35-BBAF-F2C8-D4DFE4B9F4F0}"/>
            </ac:picMkLst>
          </pc:picChg>
        </pc:sldLayoutChg>
        <pc:sldLayoutChg chg="addSp modSp mod setBg">
          <pc:chgData name="Natale, Luigi" userId="0bb35f83-ebdf-4526-ae9a-c3e8393a1d1b" providerId="ADAL" clId="{7D43C3BA-FCA9-4734-A800-8CB734543A94}" dt="2023-02-06T11:31:56.496" v="177" actId="208"/>
          <pc:sldLayoutMkLst>
            <pc:docMk/>
            <pc:sldMasterMk cId="0" sldId="2147483653"/>
            <pc:sldLayoutMk cId="1481600767" sldId="2147483658"/>
          </pc:sldLayoutMkLst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481600767" sldId="2147483658"/>
              <ac:spMk id="2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481600767" sldId="2147483658"/>
              <ac:spMk id="3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481600767" sldId="2147483658"/>
              <ac:spMk id="4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481600767" sldId="2147483658"/>
              <ac:spMk id="5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481600767" sldId="2147483658"/>
              <ac:spMk id="6" creationId="{00000000-0000-0000-0000-000000000000}"/>
            </ac:spMkLst>
          </pc:spChg>
          <pc:spChg chg="add mod">
            <ac:chgData name="Natale, Luigi" userId="0bb35f83-ebdf-4526-ae9a-c3e8393a1d1b" providerId="ADAL" clId="{7D43C3BA-FCA9-4734-A800-8CB734543A94}" dt="2023-02-06T11:31:56.496" v="177" actId="208"/>
            <ac:spMkLst>
              <pc:docMk/>
              <pc:sldMasterMk cId="0" sldId="2147483653"/>
              <pc:sldLayoutMk cId="1481600767" sldId="2147483658"/>
              <ac:spMk id="7" creationId="{E2CBD472-8C2C-8AA4-B9E7-652A8479FEB2}"/>
            </ac:spMkLst>
          </pc:spChg>
          <pc:picChg chg="add mod">
            <ac:chgData name="Natale, Luigi" userId="0bb35f83-ebdf-4526-ae9a-c3e8393a1d1b" providerId="ADAL" clId="{7D43C3BA-FCA9-4734-A800-8CB734543A94}" dt="2023-02-06T10:55:44.586" v="51"/>
            <ac:picMkLst>
              <pc:docMk/>
              <pc:sldMasterMk cId="0" sldId="2147483653"/>
              <pc:sldLayoutMk cId="1481600767" sldId="2147483658"/>
              <ac:picMk id="8" creationId="{D51090D2-5465-BDDD-A943-C4DC58AE94CE}"/>
            </ac:picMkLst>
          </pc:picChg>
        </pc:sldLayoutChg>
        <pc:sldLayoutChg chg="addSp modSp mod setBg">
          <pc:chgData name="Natale, Luigi" userId="0bb35f83-ebdf-4526-ae9a-c3e8393a1d1b" providerId="ADAL" clId="{7D43C3BA-FCA9-4734-A800-8CB734543A94}" dt="2023-02-06T11:32:03.003" v="178" actId="208"/>
          <pc:sldLayoutMkLst>
            <pc:docMk/>
            <pc:sldMasterMk cId="0" sldId="2147483653"/>
            <pc:sldLayoutMk cId="673849096" sldId="2147483659"/>
          </pc:sldLayoutMkLst>
          <pc:spChg chg="mod">
            <ac:chgData name="Natale, Luigi" userId="0bb35f83-ebdf-4526-ae9a-c3e8393a1d1b" providerId="ADAL" clId="{7D43C3BA-FCA9-4734-A800-8CB734543A94}" dt="2023-02-06T10:57:16.620" v="75" actId="242"/>
            <ac:spMkLst>
              <pc:docMk/>
              <pc:sldMasterMk cId="0" sldId="2147483653"/>
              <pc:sldLayoutMk cId="673849096" sldId="2147483659"/>
              <ac:spMk id="2" creationId="{00000000-0000-0000-0000-000000000000}"/>
            </ac:spMkLst>
          </pc:spChg>
          <pc:spChg chg="add mod">
            <ac:chgData name="Natale, Luigi" userId="0bb35f83-ebdf-4526-ae9a-c3e8393a1d1b" providerId="ADAL" clId="{7D43C3BA-FCA9-4734-A800-8CB734543A94}" dt="2023-02-06T11:32:03.003" v="178" actId="208"/>
            <ac:spMkLst>
              <pc:docMk/>
              <pc:sldMasterMk cId="0" sldId="2147483653"/>
              <pc:sldLayoutMk cId="673849096" sldId="2147483659"/>
              <ac:spMk id="3" creationId="{D49C986D-CCA3-6F00-DCE5-FAB90AD6D57B}"/>
            </ac:spMkLst>
          </pc:spChg>
          <pc:picChg chg="add mod">
            <ac:chgData name="Natale, Luigi" userId="0bb35f83-ebdf-4526-ae9a-c3e8393a1d1b" providerId="ADAL" clId="{7D43C3BA-FCA9-4734-A800-8CB734543A94}" dt="2023-02-06T11:32:03.003" v="178" actId="208"/>
            <ac:picMkLst>
              <pc:docMk/>
              <pc:sldMasterMk cId="0" sldId="2147483653"/>
              <pc:sldLayoutMk cId="673849096" sldId="2147483659"/>
              <ac:picMk id="4" creationId="{0168E56F-B600-BE5F-60CC-A0899418A99B}"/>
            </ac:picMkLst>
          </pc:picChg>
        </pc:sldLayoutChg>
        <pc:sldLayoutChg chg="addSp modSp mod setBg">
          <pc:chgData name="Natale, Luigi" userId="0bb35f83-ebdf-4526-ae9a-c3e8393a1d1b" providerId="ADAL" clId="{7D43C3BA-FCA9-4734-A800-8CB734543A94}" dt="2023-02-06T11:32:07.098" v="179" actId="208"/>
          <pc:sldLayoutMkLst>
            <pc:docMk/>
            <pc:sldMasterMk cId="0" sldId="2147483653"/>
            <pc:sldLayoutMk cId="1630016987" sldId="2147483660"/>
          </pc:sldLayoutMkLst>
          <pc:spChg chg="add mod">
            <ac:chgData name="Natale, Luigi" userId="0bb35f83-ebdf-4526-ae9a-c3e8393a1d1b" providerId="ADAL" clId="{7D43C3BA-FCA9-4734-A800-8CB734543A94}" dt="2023-02-06T11:32:07.098" v="179" actId="208"/>
            <ac:spMkLst>
              <pc:docMk/>
              <pc:sldMasterMk cId="0" sldId="2147483653"/>
              <pc:sldLayoutMk cId="1630016987" sldId="2147483660"/>
              <ac:spMk id="2" creationId="{1F75D838-6E42-80BE-122D-EEC0BC558613}"/>
            </ac:spMkLst>
          </pc:spChg>
          <pc:picChg chg="add mod">
            <ac:chgData name="Natale, Luigi" userId="0bb35f83-ebdf-4526-ae9a-c3e8393a1d1b" providerId="ADAL" clId="{7D43C3BA-FCA9-4734-A800-8CB734543A94}" dt="2023-02-06T11:32:07.098" v="179" actId="208"/>
            <ac:picMkLst>
              <pc:docMk/>
              <pc:sldMasterMk cId="0" sldId="2147483653"/>
              <pc:sldLayoutMk cId="1630016987" sldId="2147483660"/>
              <ac:picMk id="3" creationId="{B42CC184-2B5D-4A1A-6F44-612D2B145A0B}"/>
            </ac:picMkLst>
          </pc:picChg>
        </pc:sldLayoutChg>
        <pc:sldLayoutChg chg="addSp modSp mod setBg">
          <pc:chgData name="Natale, Luigi" userId="0bb35f83-ebdf-4526-ae9a-c3e8393a1d1b" providerId="ADAL" clId="{7D43C3BA-FCA9-4734-A800-8CB734543A94}" dt="2023-02-06T11:32:15.968" v="180" actId="208"/>
          <pc:sldLayoutMkLst>
            <pc:docMk/>
            <pc:sldMasterMk cId="0" sldId="2147483653"/>
            <pc:sldLayoutMk cId="1042166513" sldId="2147483661"/>
          </pc:sldLayoutMkLst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042166513" sldId="2147483661"/>
              <ac:spMk id="2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042166513" sldId="2147483661"/>
              <ac:spMk id="3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042166513" sldId="2147483661"/>
              <ac:spMk id="4" creationId="{00000000-0000-0000-0000-000000000000}"/>
            </ac:spMkLst>
          </pc:spChg>
          <pc:spChg chg="add mod">
            <ac:chgData name="Natale, Luigi" userId="0bb35f83-ebdf-4526-ae9a-c3e8393a1d1b" providerId="ADAL" clId="{7D43C3BA-FCA9-4734-A800-8CB734543A94}" dt="2023-02-06T11:32:15.968" v="180" actId="208"/>
            <ac:spMkLst>
              <pc:docMk/>
              <pc:sldMasterMk cId="0" sldId="2147483653"/>
              <pc:sldLayoutMk cId="1042166513" sldId="2147483661"/>
              <ac:spMk id="5" creationId="{155ADDA6-D832-EAB3-6314-48C5C687FB8C}"/>
            </ac:spMkLst>
          </pc:spChg>
          <pc:picChg chg="add mod">
            <ac:chgData name="Natale, Luigi" userId="0bb35f83-ebdf-4526-ae9a-c3e8393a1d1b" providerId="ADAL" clId="{7D43C3BA-FCA9-4734-A800-8CB734543A94}" dt="2023-02-06T11:32:15.968" v="180" actId="208"/>
            <ac:picMkLst>
              <pc:docMk/>
              <pc:sldMasterMk cId="0" sldId="2147483653"/>
              <pc:sldLayoutMk cId="1042166513" sldId="2147483661"/>
              <ac:picMk id="6" creationId="{9CE209D6-6A7B-A8CF-F2B5-CDF388746743}"/>
            </ac:picMkLst>
          </pc:picChg>
        </pc:sldLayoutChg>
        <pc:sldLayoutChg chg="addSp modSp mod setBg">
          <pc:chgData name="Natale, Luigi" userId="0bb35f83-ebdf-4526-ae9a-c3e8393a1d1b" providerId="ADAL" clId="{7D43C3BA-FCA9-4734-A800-8CB734543A94}" dt="2023-02-06T11:32:19.790" v="181" actId="208"/>
          <pc:sldLayoutMkLst>
            <pc:docMk/>
            <pc:sldMasterMk cId="0" sldId="2147483653"/>
            <pc:sldLayoutMk cId="3397508029" sldId="2147483662"/>
          </pc:sldLayoutMkLst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3397508029" sldId="2147483662"/>
              <ac:spMk id="2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3397508029" sldId="2147483662"/>
              <ac:spMk id="3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3397508029" sldId="2147483662"/>
              <ac:spMk id="4" creationId="{00000000-0000-0000-0000-000000000000}"/>
            </ac:spMkLst>
          </pc:spChg>
          <pc:spChg chg="add mod">
            <ac:chgData name="Natale, Luigi" userId="0bb35f83-ebdf-4526-ae9a-c3e8393a1d1b" providerId="ADAL" clId="{7D43C3BA-FCA9-4734-A800-8CB734543A94}" dt="2023-02-06T11:32:19.790" v="181" actId="208"/>
            <ac:spMkLst>
              <pc:docMk/>
              <pc:sldMasterMk cId="0" sldId="2147483653"/>
              <pc:sldLayoutMk cId="3397508029" sldId="2147483662"/>
              <ac:spMk id="5" creationId="{A9F33E59-2DB6-CAA4-3553-07FC75288A12}"/>
            </ac:spMkLst>
          </pc:spChg>
          <pc:picChg chg="add mod">
            <ac:chgData name="Natale, Luigi" userId="0bb35f83-ebdf-4526-ae9a-c3e8393a1d1b" providerId="ADAL" clId="{7D43C3BA-FCA9-4734-A800-8CB734543A94}" dt="2023-02-06T11:32:19.790" v="181" actId="208"/>
            <ac:picMkLst>
              <pc:docMk/>
              <pc:sldMasterMk cId="0" sldId="2147483653"/>
              <pc:sldLayoutMk cId="3397508029" sldId="2147483662"/>
              <ac:picMk id="6" creationId="{8B5B2009-C78E-055E-8F35-690EDB80852A}"/>
            </ac:picMkLst>
          </pc:picChg>
        </pc:sldLayoutChg>
        <pc:sldLayoutChg chg="addSp modSp mod setBg">
          <pc:chgData name="Natale, Luigi" userId="0bb35f83-ebdf-4526-ae9a-c3e8393a1d1b" providerId="ADAL" clId="{7D43C3BA-FCA9-4734-A800-8CB734543A94}" dt="2023-02-06T11:32:23.062" v="183" actId="208"/>
          <pc:sldLayoutMkLst>
            <pc:docMk/>
            <pc:sldMasterMk cId="0" sldId="2147483653"/>
            <pc:sldLayoutMk cId="1655832996" sldId="2147483663"/>
          </pc:sldLayoutMkLst>
          <pc:spChg chg="mod">
            <ac:chgData name="Natale, Luigi" userId="0bb35f83-ebdf-4526-ae9a-c3e8393a1d1b" providerId="ADAL" clId="{7D43C3BA-FCA9-4734-A800-8CB734543A94}" dt="2023-02-06T10:45:08.352" v="3" actId="478"/>
            <ac:spMkLst>
              <pc:docMk/>
              <pc:sldMasterMk cId="0" sldId="2147483653"/>
              <pc:sldLayoutMk cId="1655832996" sldId="2147483663"/>
              <ac:spMk id="2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8.352" v="3" actId="478"/>
            <ac:spMkLst>
              <pc:docMk/>
              <pc:sldMasterMk cId="0" sldId="2147483653"/>
              <pc:sldLayoutMk cId="1655832996" sldId="2147483663"/>
              <ac:spMk id="3" creationId="{00000000-0000-0000-0000-000000000000}"/>
            </ac:spMkLst>
          </pc:spChg>
          <pc:spChg chg="add mod">
            <ac:chgData name="Natale, Luigi" userId="0bb35f83-ebdf-4526-ae9a-c3e8393a1d1b" providerId="ADAL" clId="{7D43C3BA-FCA9-4734-A800-8CB734543A94}" dt="2023-02-06T11:32:23.062" v="183" actId="208"/>
            <ac:spMkLst>
              <pc:docMk/>
              <pc:sldMasterMk cId="0" sldId="2147483653"/>
              <pc:sldLayoutMk cId="1655832996" sldId="2147483663"/>
              <ac:spMk id="4" creationId="{8F70C30E-EFF8-FAA1-26EC-8AC47314E8BF}"/>
            </ac:spMkLst>
          </pc:spChg>
          <pc:picChg chg="add mod">
            <ac:chgData name="Natale, Luigi" userId="0bb35f83-ebdf-4526-ae9a-c3e8393a1d1b" providerId="ADAL" clId="{7D43C3BA-FCA9-4734-A800-8CB734543A94}" dt="2023-02-06T10:55:50.098" v="56"/>
            <ac:picMkLst>
              <pc:docMk/>
              <pc:sldMasterMk cId="0" sldId="2147483653"/>
              <pc:sldLayoutMk cId="1655832996" sldId="2147483663"/>
              <ac:picMk id="5" creationId="{8F96F268-464D-D103-E078-82AA5495E3E8}"/>
            </ac:picMkLst>
          </pc:picChg>
        </pc:sldLayoutChg>
        <pc:sldLayoutChg chg="addSp modSp mod setBg">
          <pc:chgData name="Natale, Luigi" userId="0bb35f83-ebdf-4526-ae9a-c3e8393a1d1b" providerId="ADAL" clId="{7D43C3BA-FCA9-4734-A800-8CB734543A94}" dt="2023-02-06T11:32:26.168" v="184" actId="208"/>
          <pc:sldLayoutMkLst>
            <pc:docMk/>
            <pc:sldMasterMk cId="0" sldId="2147483653"/>
            <pc:sldLayoutMk cId="1779204064" sldId="2147483664"/>
          </pc:sldLayoutMkLst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779204064" sldId="2147483664"/>
              <ac:spMk id="2" creationId="{00000000-0000-0000-0000-000000000000}"/>
            </ac:spMkLst>
          </pc:spChg>
          <pc:spChg chg="mod">
            <ac:chgData name="Natale, Luigi" userId="0bb35f83-ebdf-4526-ae9a-c3e8393a1d1b" providerId="ADAL" clId="{7D43C3BA-FCA9-4734-A800-8CB734543A94}" dt="2023-02-06T10:45:02.967" v="2"/>
            <ac:spMkLst>
              <pc:docMk/>
              <pc:sldMasterMk cId="0" sldId="2147483653"/>
              <pc:sldLayoutMk cId="1779204064" sldId="2147483664"/>
              <ac:spMk id="3" creationId="{00000000-0000-0000-0000-000000000000}"/>
            </ac:spMkLst>
          </pc:spChg>
          <pc:spChg chg="add mod">
            <ac:chgData name="Natale, Luigi" userId="0bb35f83-ebdf-4526-ae9a-c3e8393a1d1b" providerId="ADAL" clId="{7D43C3BA-FCA9-4734-A800-8CB734543A94}" dt="2023-02-06T11:32:26.168" v="184" actId="208"/>
            <ac:spMkLst>
              <pc:docMk/>
              <pc:sldMasterMk cId="0" sldId="2147483653"/>
              <pc:sldLayoutMk cId="1779204064" sldId="2147483664"/>
              <ac:spMk id="4" creationId="{67750CE4-7BDD-5DCF-18C5-97C025DFBFEE}"/>
            </ac:spMkLst>
          </pc:spChg>
          <pc:picChg chg="add mod">
            <ac:chgData name="Natale, Luigi" userId="0bb35f83-ebdf-4526-ae9a-c3e8393a1d1b" providerId="ADAL" clId="{7D43C3BA-FCA9-4734-A800-8CB734543A94}" dt="2023-02-06T10:55:50.635" v="57"/>
            <ac:picMkLst>
              <pc:docMk/>
              <pc:sldMasterMk cId="0" sldId="2147483653"/>
              <pc:sldLayoutMk cId="1779204064" sldId="2147483664"/>
              <ac:picMk id="5" creationId="{8E44E0C0-45F7-5010-2D8F-B06305013EB9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>
            <a:extLst>
              <a:ext uri="{FF2B5EF4-FFF2-40B4-BE49-F238E27FC236}">
                <a16:creationId xmlns:a16="http://schemas.microsoft.com/office/drawing/2014/main" id="{5C3A1A50-E6FC-03E2-6257-2F8D2F07A1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6" tIns="48233" rIns="96466" bIns="48233" numCol="1" anchor="t" anchorCtr="0" compatLnSpc="1">
            <a:prstTxWarp prst="textNoShape">
              <a:avLst/>
            </a:prstTxWarp>
          </a:bodyPr>
          <a:lstStyle>
            <a:lvl1pPr defTabSz="963613">
              <a:defRPr sz="1100" u="sng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46467" name="Rectangle 3">
            <a:extLst>
              <a:ext uri="{FF2B5EF4-FFF2-40B4-BE49-F238E27FC236}">
                <a16:creationId xmlns:a16="http://schemas.microsoft.com/office/drawing/2014/main" id="{3F6048EE-5E6C-8787-49D5-2C1D09159D9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6" tIns="48233" rIns="96466" bIns="48233" numCol="1" anchor="t" anchorCtr="0" compatLnSpc="1">
            <a:prstTxWarp prst="textNoShape">
              <a:avLst/>
            </a:prstTxWarp>
          </a:bodyPr>
          <a:lstStyle>
            <a:lvl1pPr algn="r" defTabSz="963613">
              <a:defRPr sz="1100" u="sng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46468" name="Rectangle 4">
            <a:extLst>
              <a:ext uri="{FF2B5EF4-FFF2-40B4-BE49-F238E27FC236}">
                <a16:creationId xmlns:a16="http://schemas.microsoft.com/office/drawing/2014/main" id="{33AA6026-720E-B955-5900-D7A75B96230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6" tIns="48233" rIns="96466" bIns="48233" numCol="1" anchor="b" anchorCtr="0" compatLnSpc="1">
            <a:prstTxWarp prst="textNoShape">
              <a:avLst/>
            </a:prstTxWarp>
          </a:bodyPr>
          <a:lstStyle>
            <a:lvl1pPr defTabSz="963613">
              <a:defRPr sz="1100" u="sng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46469" name="Rectangle 5">
            <a:extLst>
              <a:ext uri="{FF2B5EF4-FFF2-40B4-BE49-F238E27FC236}">
                <a16:creationId xmlns:a16="http://schemas.microsoft.com/office/drawing/2014/main" id="{F18BFF3D-05C2-86E2-0B8B-797C9416752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6" tIns="48233" rIns="96466" bIns="48233" numCol="1" anchor="b" anchorCtr="0" compatLnSpc="1">
            <a:prstTxWarp prst="textNoShape">
              <a:avLst/>
            </a:prstTxWarp>
          </a:bodyPr>
          <a:lstStyle>
            <a:lvl1pPr algn="r" defTabSz="963613">
              <a:defRPr sz="1100" u="sng">
                <a:latin typeface="Times New Roman" panose="02020603050405020304" pitchFamily="18" charset="0"/>
              </a:defRPr>
            </a:lvl1pPr>
          </a:lstStyle>
          <a:p>
            <a:fld id="{BD424B85-7F5B-48F0-8F4E-206145B35CE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>
            <a:extLst>
              <a:ext uri="{FF2B5EF4-FFF2-40B4-BE49-F238E27FC236}">
                <a16:creationId xmlns:a16="http://schemas.microsoft.com/office/drawing/2014/main" id="{10BB86E6-B43C-4341-4D50-7AC15041CB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6" tIns="48233" rIns="96466" bIns="48233" numCol="1" anchor="t" anchorCtr="0" compatLnSpc="1">
            <a:prstTxWarp prst="textNoShape">
              <a:avLst/>
            </a:prstTxWarp>
          </a:bodyPr>
          <a:lstStyle>
            <a:lvl1pPr defTabSz="963613">
              <a:defRPr sz="1100" u="sng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53635" name="Rectangle 3">
            <a:extLst>
              <a:ext uri="{FF2B5EF4-FFF2-40B4-BE49-F238E27FC236}">
                <a16:creationId xmlns:a16="http://schemas.microsoft.com/office/drawing/2014/main" id="{9CCAD771-94DD-69BD-B979-8CAADAA403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6" tIns="48233" rIns="96466" bIns="48233" numCol="1" anchor="t" anchorCtr="0" compatLnSpc="1">
            <a:prstTxWarp prst="textNoShape">
              <a:avLst/>
            </a:prstTxWarp>
          </a:bodyPr>
          <a:lstStyle>
            <a:lvl1pPr algn="r" defTabSz="963613">
              <a:defRPr sz="1100" u="sng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0900" name="Rectangle 4">
            <a:extLst>
              <a:ext uri="{FF2B5EF4-FFF2-40B4-BE49-F238E27FC236}">
                <a16:creationId xmlns:a16="http://schemas.microsoft.com/office/drawing/2014/main" id="{FFEA6466-49D9-D77E-6C54-90CDB6CBBA0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4662" cy="3840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3637" name="Rectangle 5">
            <a:extLst>
              <a:ext uri="{FF2B5EF4-FFF2-40B4-BE49-F238E27FC236}">
                <a16:creationId xmlns:a16="http://schemas.microsoft.com/office/drawing/2014/main" id="{201685AA-F9AD-62B4-6DC8-46114851AAA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6" tIns="48233" rIns="96466" bIns="482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453638" name="Rectangle 6">
            <a:extLst>
              <a:ext uri="{FF2B5EF4-FFF2-40B4-BE49-F238E27FC236}">
                <a16:creationId xmlns:a16="http://schemas.microsoft.com/office/drawing/2014/main" id="{E1B77521-0922-D9FF-78B5-4B7CEF1A25A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6" tIns="48233" rIns="96466" bIns="48233" numCol="1" anchor="b" anchorCtr="0" compatLnSpc="1">
            <a:prstTxWarp prst="textNoShape">
              <a:avLst/>
            </a:prstTxWarp>
          </a:bodyPr>
          <a:lstStyle>
            <a:lvl1pPr defTabSz="963613">
              <a:defRPr sz="1100" u="sng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53639" name="Rectangle 7">
            <a:extLst>
              <a:ext uri="{FF2B5EF4-FFF2-40B4-BE49-F238E27FC236}">
                <a16:creationId xmlns:a16="http://schemas.microsoft.com/office/drawing/2014/main" id="{A9C1FC52-E39A-9D39-14F3-3BB07FA7B2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6" tIns="48233" rIns="96466" bIns="48233" numCol="1" anchor="b" anchorCtr="0" compatLnSpc="1">
            <a:prstTxWarp prst="textNoShape">
              <a:avLst/>
            </a:prstTxWarp>
          </a:bodyPr>
          <a:lstStyle>
            <a:lvl1pPr algn="r" defTabSz="963613">
              <a:defRPr sz="1100" u="sng">
                <a:latin typeface="Times New Roman" panose="02020603050405020304" pitchFamily="18" charset="0"/>
              </a:defRPr>
            </a:lvl1pPr>
          </a:lstStyle>
          <a:p>
            <a:fld id="{F5C7FDD9-BE57-4C49-9ABE-06A6B3CF1D7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D078B164-5A5B-4740-2234-E8EB0F8F4E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8BD65C-D345-4A51-83B7-D120171E4EDE}" type="slidenum">
              <a:rPr lang="it-IT" altLang="en-US" sz="1100">
                <a:latin typeface="Times New Roman" panose="02020603050405020304" pitchFamily="18" charset="0"/>
              </a:rPr>
              <a:pPr/>
              <a:t>2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82947" name="Rectangle 1026">
            <a:extLst>
              <a:ext uri="{FF2B5EF4-FFF2-40B4-BE49-F238E27FC236}">
                <a16:creationId xmlns:a16="http://schemas.microsoft.com/office/drawing/2014/main" id="{CE8FDB98-18A0-57FA-1449-DC30FD5A9C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solidFill>
            <a:srgbClr val="FFFFFF"/>
          </a:solidFill>
          <a:ln/>
        </p:spPr>
      </p:sp>
      <p:sp>
        <p:nvSpPr>
          <p:cNvPr id="82948" name="Rectangle 1027">
            <a:extLst>
              <a:ext uri="{FF2B5EF4-FFF2-40B4-BE49-F238E27FC236}">
                <a16:creationId xmlns:a16="http://schemas.microsoft.com/office/drawing/2014/main" id="{51FF3FD5-4E31-8F51-3AE4-C2D6BB2DC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6476" tIns="48238" rIns="96476" bIns="482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1E604B94-8A95-8400-1A2B-B313B1BE44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664045-2DFB-44D6-8090-B53004181434}" type="slidenum">
              <a:rPr lang="it-IT" altLang="en-US" sz="1100">
                <a:latin typeface="Times New Roman" panose="02020603050405020304" pitchFamily="18" charset="0"/>
              </a:rPr>
              <a:pPr/>
              <a:t>3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D4CFDAAC-9E27-8920-B564-3D975A6260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solidFill>
            <a:srgbClr val="FFFFFF"/>
          </a:solidFill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54E51E9E-6C60-1E25-66F3-5055B7BCC4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6476" tIns="48238" rIns="96476" bIns="482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7996DC10-3483-2076-811C-775C444E37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238EB7-6768-4C30-8B9C-BBE3B248703E}" type="slidenum">
              <a:rPr lang="it-IT" altLang="en-US" sz="1100">
                <a:latin typeface="Times New Roman" panose="02020603050405020304" pitchFamily="18" charset="0"/>
              </a:rPr>
              <a:pPr/>
              <a:t>4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3DEEDCB5-9FFA-0A19-5445-5EC6828106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solidFill>
            <a:srgbClr val="FFFFFF"/>
          </a:solidFill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30456EDF-2D43-5415-B514-AE5D9C4599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6476" tIns="48238" rIns="96476" bIns="482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AB368BB4-FF5F-3418-B3C4-E0C640FC0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D0D22A-ADAE-4677-A1CF-AB09A2911D21}" type="slidenum">
              <a:rPr lang="it-IT" altLang="en-US" sz="1100">
                <a:latin typeface="Times New Roman" panose="02020603050405020304" pitchFamily="18" charset="0"/>
              </a:rPr>
              <a:pPr/>
              <a:t>5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D324BE00-DDE3-AFE8-2234-61DA9FE2B8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FBD06C91-D0A0-03B0-0DF5-EDF9952926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3924935A-C992-948F-D9A0-814A38098C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49C2AB-B232-4C1E-9A3E-5A135B5F1ED6}" type="slidenum">
              <a:rPr lang="it-IT" altLang="en-US" sz="1100">
                <a:latin typeface="Times New Roman" panose="02020603050405020304" pitchFamily="18" charset="0"/>
              </a:rPr>
              <a:pPr/>
              <a:t>6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5E0309C5-CB8D-F974-C061-804F236E4D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B73924DC-30B4-AFB6-DEBA-D5156B1D79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D40544F2-BC78-7B72-7AC3-292887876A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43BF70-AA7A-47AD-BC06-110F3259E1FC}" type="slidenum">
              <a:rPr lang="it-IT" altLang="en-US" sz="1100">
                <a:latin typeface="Times New Roman" panose="02020603050405020304" pitchFamily="18" charset="0"/>
              </a:rPr>
              <a:pPr/>
              <a:t>7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AA093F26-FE52-1C7C-B434-B12D730031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D739F3BB-6B84-67CA-4AC0-C93077E81F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FD32F1A4-A1E0-2FB5-6AB4-9AA973CCE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E79F17-2825-4D9F-96B3-B79024A81E16}" type="slidenum">
              <a:rPr lang="it-IT" altLang="en-US" sz="1100">
                <a:latin typeface="Times New Roman" panose="02020603050405020304" pitchFamily="18" charset="0"/>
              </a:rPr>
              <a:pPr/>
              <a:t>8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8AE0F61C-09D7-8D67-8B8C-B21DCC1EC9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8BC7D909-F38A-47B9-67F0-A0D0477CD4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75DFD696-47E9-B086-6AFA-5AB5717450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6BD4C1-2A8B-451F-BE59-BB6600672849}" type="slidenum">
              <a:rPr lang="it-IT" altLang="en-US" sz="1100">
                <a:latin typeface="Times New Roman" panose="02020603050405020304" pitchFamily="18" charset="0"/>
              </a:rPr>
              <a:pPr/>
              <a:t>9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220DA0C6-3920-D66B-DF63-2EEDCA2865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4FED6EAB-867D-E5AD-F5C7-1FEC96EB3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5CDD0383-3ED5-8958-346F-CA9BD5D14D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2D1B73-8469-45FC-AEBA-ACB8D52C305F}" type="slidenum">
              <a:rPr lang="it-IT" altLang="en-US" sz="1100">
                <a:latin typeface="Times New Roman" panose="02020603050405020304" pitchFamily="18" charset="0"/>
              </a:rPr>
              <a:pPr/>
              <a:t>10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255EB609-EA2B-BBB2-83DF-054EB76E5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382C8A11-FBB9-A52B-3385-E8CC17DD07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F513103A-48A2-7805-B6C1-CECE62E09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0CE90F-3937-48F9-A86F-FFEF4FF318F8}" type="slidenum">
              <a:rPr lang="it-IT" altLang="en-US" sz="1100">
                <a:latin typeface="Times New Roman" panose="02020603050405020304" pitchFamily="18" charset="0"/>
              </a:rPr>
              <a:pPr/>
              <a:t>11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D827FE23-984F-0645-5DF7-5CDD1DE69A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E839AB9A-CC70-2A37-4C80-E2F6DA2D3D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91276BF6-0826-3730-A942-D8EC8377CF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867DB4-DA57-4AC7-AAE7-85C317A90D0F}" type="slidenum">
              <a:rPr lang="it-IT" altLang="en-US" sz="1100">
                <a:latin typeface="Times New Roman" panose="02020603050405020304" pitchFamily="18" charset="0"/>
              </a:rPr>
              <a:pPr/>
              <a:t>12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4AD06B81-1A66-3B64-CEFC-8E05736BB9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FE797D4-0407-6B23-4DBB-07D3A160F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9D2E5564-98BF-F0C9-C96A-9C38CA8E94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856768-353E-45C6-B859-D8D9F448F72C}" type="slidenum">
              <a:rPr lang="it-IT" altLang="en-US" sz="1100">
                <a:latin typeface="Times New Roman" panose="02020603050405020304" pitchFamily="18" charset="0"/>
              </a:rPr>
              <a:pPr/>
              <a:t>13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58CA92C4-8AA1-F56B-3BA6-B6E05A7538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2D1DC453-0D48-F680-E249-A4F03C0D5F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F4C7A002-5832-B538-C20C-0C5A1581D5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4FEFB8-7379-441E-B6DC-079E6EBC0721}" type="slidenum">
              <a:rPr lang="it-IT" altLang="en-US" sz="1100">
                <a:latin typeface="Times New Roman" panose="02020603050405020304" pitchFamily="18" charset="0"/>
              </a:rPr>
              <a:pPr/>
              <a:t>14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4F218DEB-9340-D3D7-D5DE-478F625BD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F4EF4E82-8159-FAA5-2107-B216D0499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4D415D00-4741-3A88-EC43-6CA8A0B37B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061248-EDCE-44F2-9355-D72F0A288838}" type="slidenum">
              <a:rPr lang="it-IT" altLang="en-US" sz="1100">
                <a:latin typeface="Times New Roman" panose="02020603050405020304" pitchFamily="18" charset="0"/>
              </a:rPr>
              <a:pPr/>
              <a:t>15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0265C910-1D87-2AE8-6892-E54F1780A5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B648187B-0C75-9DFF-7BFF-CBAA6660C6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210001C7-DEE9-ADA9-5210-B7D992DC9A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B35835-40F2-40A7-A27B-9729B15B8FEF}" type="slidenum">
              <a:rPr lang="it-IT" altLang="en-US" sz="1100">
                <a:latin typeface="Times New Roman" panose="02020603050405020304" pitchFamily="18" charset="0"/>
              </a:rPr>
              <a:pPr/>
              <a:t>16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FDF4D1B0-6EAD-4B72-D31E-E4EC2006C8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338D734B-9345-7C17-43F0-311A34F7CC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E4BAD559-0173-A2B5-9C60-93D9E17DD9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6C96C2-482B-4615-B945-FFAF3E662DB8}" type="slidenum">
              <a:rPr lang="it-IT" altLang="en-US" sz="1100">
                <a:latin typeface="Times New Roman" panose="02020603050405020304" pitchFamily="18" charset="0"/>
              </a:rPr>
              <a:pPr/>
              <a:t>17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5FDA2E40-86C0-AB5F-C240-D2431C59CA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solidFill>
            <a:srgbClr val="FFFFFF"/>
          </a:solidFill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8894E2F3-AB7D-83C1-8B02-D17A2CB2F6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6476" tIns="48238" rIns="96476" bIns="482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EBA8E944-3055-3891-837B-F5C9F667A3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C86748-AA5B-4E4C-8A22-5906142D749B}" type="slidenum">
              <a:rPr lang="it-IT" altLang="en-US" sz="1100">
                <a:latin typeface="Times New Roman" panose="02020603050405020304" pitchFamily="18" charset="0"/>
              </a:rPr>
              <a:pPr/>
              <a:t>18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956F7BD5-72FB-348D-90B2-B48524BF4C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BA4F468C-39C0-5CDC-34FD-9FA34B880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6E3C5D93-3B65-8723-4E6F-1042A2E14A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CE797D-1067-43A4-8142-C73065ABD356}" type="slidenum">
              <a:rPr lang="it-IT" altLang="en-US" sz="1100">
                <a:latin typeface="Times New Roman" panose="02020603050405020304" pitchFamily="18" charset="0"/>
              </a:rPr>
              <a:pPr/>
              <a:t>19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7FA0236D-DE2C-8EBC-363C-4883D87398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DA2BB6BD-43CC-1AA2-6050-974CC172C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6ADC67AC-FC74-3106-93B7-D491BFB87E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EED1CC-DA91-46D4-B791-03D08AC28B0C}" type="slidenum">
              <a:rPr lang="it-IT" altLang="en-US" sz="1100">
                <a:latin typeface="Times New Roman" panose="02020603050405020304" pitchFamily="18" charset="0"/>
              </a:rPr>
              <a:pPr/>
              <a:t>20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579A3B34-2B01-1CDD-0247-7FC133D99A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DCD24F30-8B99-B09D-BF0B-C32DBBE71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8FD1F26A-28F9-3A51-AFF8-E7E04F5E68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152BC3-BCC6-49FB-BEEF-D33C30672B70}" type="slidenum">
              <a:rPr lang="it-IT" altLang="en-US" sz="1100">
                <a:latin typeface="Times New Roman" panose="02020603050405020304" pitchFamily="18" charset="0"/>
              </a:rPr>
              <a:pPr/>
              <a:t>21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C944E292-B53E-240A-AEAC-F22290DA95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6819C203-5AF9-9B1C-7294-B77A7E9EBD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D096DA2E-E9FF-9249-32C9-F6913A95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87F3E3-97FD-47BE-B340-4E02AA181AB8}" type="slidenum">
              <a:rPr lang="it-IT" altLang="en-US" sz="1100">
                <a:latin typeface="Times New Roman" panose="02020603050405020304" pitchFamily="18" charset="0"/>
              </a:rPr>
              <a:pPr/>
              <a:t>22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4649645A-47F7-C0D0-5585-EDEB2B65A3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9640CEA9-798F-7A62-C93A-3D31E81D23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D150AB94-AF97-99DA-F4DB-6A9962B81D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EDB3E2-8378-4522-AA4C-E59D9DC8E36F}" type="slidenum">
              <a:rPr lang="it-IT" altLang="en-US" sz="1100">
                <a:latin typeface="Times New Roman" panose="02020603050405020304" pitchFamily="18" charset="0"/>
              </a:rPr>
              <a:pPr/>
              <a:t>23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42F408B4-2899-A9E7-6A0D-BC67018360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48D4D516-639C-70D0-6828-2D9148A2E3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670514FC-53B6-0C1B-C565-4DCA32E9A8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9D9A83-6A5A-4379-AD81-F0ADB2791A5C}" type="slidenum">
              <a:rPr lang="it-IT" altLang="en-US" sz="1100">
                <a:latin typeface="Times New Roman" panose="02020603050405020304" pitchFamily="18" charset="0"/>
              </a:rPr>
              <a:pPr/>
              <a:t>24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0DB0FC8E-E47E-57F4-566A-6522FE7C33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67B06863-D1C6-E462-EB38-F99B1C271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4C379F36-2F85-7CC8-5B5E-2097E59D29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2790F0-21DC-4C57-956F-B3F348B1E369}" type="slidenum">
              <a:rPr lang="it-IT" altLang="en-US" sz="1100">
                <a:latin typeface="Times New Roman" panose="02020603050405020304" pitchFamily="18" charset="0"/>
              </a:rPr>
              <a:pPr/>
              <a:t>25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0E37B6BE-4FBE-8C8C-F516-D98D99C05C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460377F7-03BF-4E16-0D6E-FA13F474E3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027A1D01-4DA2-F74D-A5DB-2BBC2E09E3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93D43E-046A-45A9-844A-5AF7429BCD7B}" type="slidenum">
              <a:rPr lang="it-IT" altLang="en-US" sz="1100">
                <a:latin typeface="Times New Roman" panose="02020603050405020304" pitchFamily="18" charset="0"/>
              </a:rPr>
              <a:pPr/>
              <a:t>26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224258B-5980-EDD9-9825-2064ED02BA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DEF9945D-0A57-D6EF-4B84-D26BAAB6B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B1A04A03-3C3E-F002-6257-E2AFA9DB88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A02963-E6BA-4135-AEF9-1645BE07E9F9}" type="slidenum">
              <a:rPr lang="it-IT" altLang="en-US" sz="1100">
                <a:latin typeface="Times New Roman" panose="02020603050405020304" pitchFamily="18" charset="0"/>
              </a:rPr>
              <a:pPr/>
              <a:t>27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CC2A5FA5-7D17-F68D-724E-9AABE2D2DE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FF2E96C7-4A6D-5C2C-B86C-60929B2E7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9EC364B5-0A93-116E-0E1C-DCFBC920D6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00BE2C-4C41-435C-A567-C9D84C6F8EA8}" type="slidenum">
              <a:rPr lang="it-IT" altLang="en-US" sz="1100">
                <a:latin typeface="Times New Roman" panose="02020603050405020304" pitchFamily="18" charset="0"/>
              </a:rPr>
              <a:pPr/>
              <a:t>28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0CBBC64B-950B-0107-7CF6-6E42A3E57A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FBFA76FE-ADD4-EB12-23F7-6CAEBBC54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95865B17-DB3C-7DDC-0501-D130A25B1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D8F383-1A67-4C8A-AE6E-32B89B11326F}" type="slidenum">
              <a:rPr lang="it-IT" altLang="en-US" sz="1100">
                <a:latin typeface="Times New Roman" panose="02020603050405020304" pitchFamily="18" charset="0"/>
              </a:rPr>
              <a:pPr/>
              <a:t>29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FC2EE0FB-5DC2-D431-F073-9877D851A4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0DEDB504-7A47-0A12-ADF3-CB9129ED26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F35C5B78-7A4D-2E5D-1499-EB8E1D28CE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6EE5BA-79EE-4855-A4EF-A23AA00917B3}" type="slidenum">
              <a:rPr lang="it-IT" altLang="en-US" sz="1100">
                <a:latin typeface="Times New Roman" panose="02020603050405020304" pitchFamily="18" charset="0"/>
              </a:rPr>
              <a:pPr/>
              <a:t>30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0ABA7AEE-A81E-3827-A15A-3F5A2718A5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020EFC2C-21AC-AD68-A642-A1CEFBCDD2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4EC30F2A-8767-7D0A-8E5C-B8637F58F4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FA392A-4FE7-4120-861A-21740BC4979C}" type="slidenum">
              <a:rPr lang="it-IT" altLang="en-US" sz="1100">
                <a:latin typeface="Times New Roman" panose="02020603050405020304" pitchFamily="18" charset="0"/>
              </a:rPr>
              <a:pPr/>
              <a:t>31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23CBC0DA-B1A7-4B57-04D1-F25F7A09D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EA663422-09E3-9866-807B-67EE1072B4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06F14F11-6AB2-5D43-8D8E-DCE212CA99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85940A-049C-4771-B5F7-1A6E38FEDBE7}" type="slidenum">
              <a:rPr lang="it-IT" altLang="en-US" sz="1100">
                <a:latin typeface="Times New Roman" panose="02020603050405020304" pitchFamily="18" charset="0"/>
              </a:rPr>
              <a:pPr/>
              <a:t>32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6CA0C6A8-A6EB-5FF5-6291-BACF4E19C9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F6B7BF6B-8A54-2FA5-BE5B-E9CF859D62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B26494B8-8CDB-A582-9A9F-F4514A6F6A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034DD9-1B4A-4886-BB35-BCAD97AE917B}" type="slidenum">
              <a:rPr lang="it-IT" altLang="en-US" sz="1100">
                <a:latin typeface="Times New Roman" panose="02020603050405020304" pitchFamily="18" charset="0"/>
              </a:rPr>
              <a:pPr/>
              <a:t>33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9FC94365-2909-E1F4-4D73-0F2B24B1C7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3AEA7F39-A097-9F8B-A2C6-DE446B85EE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D45D5AB4-191C-C201-79DD-EF9AB85380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4D7636-6D3E-497C-A084-A823713DB99E}" type="slidenum">
              <a:rPr lang="it-IT" altLang="en-US" sz="1100">
                <a:latin typeface="Times New Roman" panose="02020603050405020304" pitchFamily="18" charset="0"/>
              </a:rPr>
              <a:pPr/>
              <a:t>34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75F3C7FD-07F3-3493-CDCF-D04E37B46B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8ED61C5F-3D72-9238-C48B-D81E049425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36A169D5-2544-94AA-759A-9E5E536749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725FD0-0E2B-4A60-8440-9E33A95E9023}" type="slidenum">
              <a:rPr lang="it-IT" altLang="en-US" sz="1100">
                <a:latin typeface="Times New Roman" panose="02020603050405020304" pitchFamily="18" charset="0"/>
              </a:rPr>
              <a:pPr/>
              <a:t>35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16EFFD24-279B-E957-FCBF-77D2239041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94C69D69-056A-41E6-654F-C84A60614F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6227EA5E-355B-9C8D-02EE-716D86B596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4B680C-B159-44B7-95D9-467B209B2894}" type="slidenum">
              <a:rPr lang="it-IT" altLang="en-US" sz="1100">
                <a:latin typeface="Times New Roman" panose="02020603050405020304" pitchFamily="18" charset="0"/>
              </a:rPr>
              <a:pPr/>
              <a:t>36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AD6F3759-DE3E-B5B3-F6A6-BAF26EC4C1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4E45835C-832D-6DB0-C803-5DD5EF801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A2E1EEC0-88E7-06BA-DAC2-4DBD3BAA06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FE16CF-2CDB-43A7-A3E5-A483B2D21324}" type="slidenum">
              <a:rPr lang="it-IT" altLang="en-US" sz="1100">
                <a:latin typeface="Times New Roman" panose="02020603050405020304" pitchFamily="18" charset="0"/>
              </a:rPr>
              <a:pPr/>
              <a:t>37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36D77687-86DE-E755-F71D-F06B013C6D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CEE1BE67-A89F-8784-FD5A-098231875C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12B5DC43-8300-BE59-71DC-A1AF79216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A2108A-F689-4EA7-AA9D-90978BC6CD96}" type="slidenum">
              <a:rPr lang="it-IT" altLang="en-US" sz="1100">
                <a:latin typeface="Times New Roman" panose="02020603050405020304" pitchFamily="18" charset="0"/>
              </a:rPr>
              <a:pPr/>
              <a:t>38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026C4FBF-734F-671B-B0F4-8FC31DCA7B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4921E071-CE8D-19D8-30A8-A76BCF09CA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82C4D122-72BF-E929-2084-B92257C231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6AAC645-7D61-49DF-8A47-EBDAF84C0FD2}" type="slidenum">
              <a:rPr lang="it-IT" altLang="en-US" sz="1100">
                <a:latin typeface="Times New Roman" panose="02020603050405020304" pitchFamily="18" charset="0"/>
              </a:rPr>
              <a:pPr/>
              <a:t>39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B1829D5B-9865-0D22-1810-0BDEE09991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C902867F-143A-A0DF-E08F-F914B109F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AA18C610-664F-82E7-BE36-D9996F376F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3F6D2F-A881-4B22-A12B-B62D37803752}" type="slidenum">
              <a:rPr lang="it-IT" altLang="en-US" sz="1100">
                <a:latin typeface="Times New Roman" panose="02020603050405020304" pitchFamily="18" charset="0"/>
              </a:rPr>
              <a:pPr/>
              <a:t>40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B6493756-744F-7104-D113-F7FD106517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404470A4-82F1-2B43-F632-28973555CE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18811CBF-498F-157D-D96B-F9F65248E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D74834-28B5-42A6-A16A-C70FB2BEDA43}" type="slidenum">
              <a:rPr lang="it-IT" altLang="en-US" sz="1100">
                <a:latin typeface="Times New Roman" panose="02020603050405020304" pitchFamily="18" charset="0"/>
              </a:rPr>
              <a:pPr/>
              <a:t>41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04A194B4-1905-2D09-22D8-7EDD2FD6AF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AB5CF497-6BAF-0E9D-5340-F1C0DABE6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C9F288D7-7882-2AB0-EF51-C3755268BF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04695B-CC0B-46F6-A841-8170EF8D30D6}" type="slidenum">
              <a:rPr lang="it-IT" altLang="en-US" sz="1100">
                <a:latin typeface="Times New Roman" panose="02020603050405020304" pitchFamily="18" charset="0"/>
              </a:rPr>
              <a:pPr/>
              <a:t>42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1537200C-DF94-43EA-44CF-2F36BC6EDF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683935AC-1213-2F2B-4C34-2D8685B33B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E352C0BC-9F1A-21CD-0F30-B5E2E1B79D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8A7E0F-D65B-4436-BE9E-3A43799A00B5}" type="slidenum">
              <a:rPr lang="it-IT" altLang="en-US" sz="1100">
                <a:latin typeface="Times New Roman" panose="02020603050405020304" pitchFamily="18" charset="0"/>
              </a:rPr>
              <a:pPr/>
              <a:t>43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3DE6BD42-CD8B-8814-142A-95C2ECFD4F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067F7510-E70B-637D-7188-32E51BFB18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346D8606-39E5-4128-D527-43F16C3778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4684E1-BBED-417B-BD1A-76CA27DE05F8}" type="slidenum">
              <a:rPr lang="it-IT" altLang="en-US" sz="1100">
                <a:latin typeface="Times New Roman" panose="02020603050405020304" pitchFamily="18" charset="0"/>
              </a:rPr>
              <a:pPr/>
              <a:t>44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E63D3EE4-0F62-77C5-2BB6-A2819CE722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B5C2E499-1874-1F46-54FD-2A0A645886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E9AEA513-4153-C1F3-7A74-C9FEA1D672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C1863A-A26D-4DC1-ACEC-8F3F69670E96}" type="slidenum">
              <a:rPr lang="it-IT" altLang="en-US" sz="1100">
                <a:latin typeface="Times New Roman" panose="02020603050405020304" pitchFamily="18" charset="0"/>
              </a:rPr>
              <a:pPr/>
              <a:t>45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D59191B9-23A9-9337-590A-9103E0A8F8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3B0353EF-9F07-4258-76E3-76B40F8515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C435E268-0FE4-6510-9AE8-F08F160EF5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B40AD9-630B-4903-AE66-DFC7BC071809}" type="slidenum">
              <a:rPr lang="it-IT" altLang="en-US" sz="1100">
                <a:latin typeface="Times New Roman" panose="02020603050405020304" pitchFamily="18" charset="0"/>
              </a:rPr>
              <a:pPr/>
              <a:t>46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3FB8E6C8-E1D4-F76B-F49D-E95F8FD761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685BE69F-19AF-F36E-CFB1-C201A2A2D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363F78DD-BCE8-87FC-26BE-3EEF2A43E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24DB8E-AE55-4527-BB15-295A671CDBCB}" type="slidenum">
              <a:rPr lang="it-IT" altLang="en-US" sz="1100">
                <a:latin typeface="Times New Roman" panose="02020603050405020304" pitchFamily="18" charset="0"/>
              </a:rPr>
              <a:pPr/>
              <a:t>47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F83F99D2-4EAB-0FB5-DF83-DD331E2FBD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CACE50F4-0761-3D57-8E0B-B90D57F98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A12D698D-DF1C-F2EA-5EC8-AF21EC6071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6E6138-A00C-46AA-A809-1D6C5D1F0CB4}" type="slidenum">
              <a:rPr lang="it-IT" altLang="en-US" sz="1100">
                <a:latin typeface="Times New Roman" panose="02020603050405020304" pitchFamily="18" charset="0"/>
              </a:rPr>
              <a:pPr/>
              <a:t>48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B1E73299-D89D-ABE3-9793-EB065E7E05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F209C36E-BE1E-1112-550F-0301122EA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09DEE51A-CEE5-BFA4-1BE1-B390037BA1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31D0A1-7998-4000-9B74-48426A1C6E21}" type="slidenum">
              <a:rPr lang="it-IT" altLang="en-US" sz="1100">
                <a:latin typeface="Times New Roman" panose="02020603050405020304" pitchFamily="18" charset="0"/>
              </a:rPr>
              <a:pPr/>
              <a:t>49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AE012F64-8AE3-2ECE-61B9-AD48E79CB9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87AE1A38-805B-725D-8B4D-DDB4A0B999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9AF331F4-3F7E-2720-B34C-654AC26468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936619-FDDA-4169-9BB3-2C9B9EADA6FF}" type="slidenum">
              <a:rPr lang="it-IT" altLang="en-US" sz="1100">
                <a:latin typeface="Times New Roman" panose="02020603050405020304" pitchFamily="18" charset="0"/>
              </a:rPr>
              <a:pPr/>
              <a:t>50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1E7E42FD-BA05-EE58-2C20-EB9542494B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ACFDC6CD-DB97-7120-8FC8-2695D499D0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1ECBE741-66C8-A6E7-4628-BCBE1BC9AC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178AD6-0827-454B-B8FC-D1EE832B0336}" type="slidenum">
              <a:rPr lang="it-IT" altLang="en-US" sz="1100">
                <a:latin typeface="Times New Roman" panose="02020603050405020304" pitchFamily="18" charset="0"/>
              </a:rPr>
              <a:pPr/>
              <a:t>51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ABE1C5A0-3966-F9B1-66FC-7A4AF14D9F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5A654220-DA66-57A2-F813-0A5D04A95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id="{4B106EDC-75D6-3FD7-BBC0-4E49BA478C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1E89B2-8644-4363-90F0-78F033894F19}" type="slidenum">
              <a:rPr lang="it-IT" altLang="en-US" sz="1100">
                <a:latin typeface="Times New Roman" panose="02020603050405020304" pitchFamily="18" charset="0"/>
              </a:rPr>
              <a:pPr/>
              <a:t>52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0D658A8F-F2CD-E0B0-C9A6-BE6D670DD5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id="{E53A5D80-B2D2-B9D9-3864-368B6C9B7A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84E74A54-9A5F-F0FB-730B-FB47EC48BF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3C807E-9C2A-4870-B5F3-5E2932856DA8}" type="slidenum">
              <a:rPr lang="it-IT" altLang="en-US" sz="1100">
                <a:latin typeface="Times New Roman" panose="02020603050405020304" pitchFamily="18" charset="0"/>
              </a:rPr>
              <a:pPr/>
              <a:t>53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C79963EE-F326-0EF1-7C6B-477380DA9C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EA3B4233-F5AB-0E63-7A09-609DBBC651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2A2AD85A-3F18-1D61-74AD-9CC62FD446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9EE1ED-4110-4338-96D7-D2E6436D0E94}" type="slidenum">
              <a:rPr lang="it-IT" altLang="en-US" sz="1100">
                <a:latin typeface="Times New Roman" panose="02020603050405020304" pitchFamily="18" charset="0"/>
              </a:rPr>
              <a:pPr/>
              <a:t>54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9B789AE0-3E0B-2E0A-3771-341107A6AE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1BF7CE64-336F-2F38-2E2F-522526556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DB88762A-2676-D028-FBB0-6D34DDFE45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C46A6C-5C05-441B-82FE-D19127F6D0A2}" type="slidenum">
              <a:rPr lang="it-IT" altLang="en-US" sz="1100">
                <a:latin typeface="Times New Roman" panose="02020603050405020304" pitchFamily="18" charset="0"/>
              </a:rPr>
              <a:pPr/>
              <a:t>55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7AAFE9C1-A918-F664-075E-A85C17D06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0B2742E6-1E49-A8DE-3D6D-B7C1CD0F0B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8BF6797D-0A7A-52FA-9C30-6DDD945725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EC48FE-40F7-43A0-A385-003DCD1C5688}" type="slidenum">
              <a:rPr lang="it-IT" altLang="en-US" sz="1100">
                <a:latin typeface="Times New Roman" panose="02020603050405020304" pitchFamily="18" charset="0"/>
              </a:rPr>
              <a:pPr/>
              <a:t>56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CE6FF3F3-18C5-A87F-3507-0A78BA91FC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D1F32893-26F6-1274-D054-E151FD909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A9980956-E32D-3FD1-8389-32679202E3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C964CD-CB63-4176-BA81-393F6BA9E354}" type="slidenum">
              <a:rPr lang="it-IT" altLang="en-US" sz="1100">
                <a:latin typeface="Times New Roman" panose="02020603050405020304" pitchFamily="18" charset="0"/>
              </a:rPr>
              <a:pPr/>
              <a:t>57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4F779D30-AD7D-16B3-A3E5-2ED87F14E0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878C9729-710E-EFFC-2629-1163E3625D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7B0F37C3-1BA8-CB99-E9A8-B4E64CA65E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DF619B-3B30-428A-8170-EB1E41A2E5D8}" type="slidenum">
              <a:rPr lang="it-IT" altLang="en-US" sz="1100">
                <a:latin typeface="Times New Roman" panose="02020603050405020304" pitchFamily="18" charset="0"/>
              </a:rPr>
              <a:pPr/>
              <a:t>58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739FF7C0-FD51-B083-B0F0-66755D2BCA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2C18BD19-C08E-DF7F-0A5D-166C5B9538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C25097B2-5194-E727-0F5A-02A7E86AA1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204591-8D97-4519-AA92-BF54E5053881}" type="slidenum">
              <a:rPr lang="it-IT" altLang="en-US" sz="1100">
                <a:latin typeface="Times New Roman" panose="02020603050405020304" pitchFamily="18" charset="0"/>
              </a:rPr>
              <a:pPr/>
              <a:t>59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04A86860-9DB0-1A30-8B78-C4B8511EF1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5EA0E59D-98D2-37D9-E1CC-CCD109787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E647699D-45B5-79A2-0990-02E393604C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E801BC9-9C8C-4B71-9AD0-A82BACC8E0DF}" type="slidenum">
              <a:rPr lang="it-IT" altLang="en-US" sz="1100">
                <a:latin typeface="Times New Roman" panose="02020603050405020304" pitchFamily="18" charset="0"/>
              </a:rPr>
              <a:pPr/>
              <a:t>60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AA72034C-C952-9561-1012-32AA6FF826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344C8DC7-B115-5616-A1BF-12D4671B5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A454F18D-1DA5-146D-3FEA-54A43DB968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C3EDF5-6400-4D13-B15D-28D575E60664}" type="slidenum">
              <a:rPr lang="it-IT" altLang="en-US" sz="1100">
                <a:latin typeface="Times New Roman" panose="02020603050405020304" pitchFamily="18" charset="0"/>
              </a:rPr>
              <a:pPr/>
              <a:t>61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21A8708E-4A07-93CF-7B6A-3A1C8F0266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BCE0E7AC-56F2-E781-14AA-E418A47174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7DB78128-ED69-36E7-8646-C3B2FBD5BB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DCDA36-0807-43CB-8C9D-372432A9D75B}" type="slidenum">
              <a:rPr lang="it-IT" altLang="en-US" sz="1100">
                <a:latin typeface="Times New Roman" panose="02020603050405020304" pitchFamily="18" charset="0"/>
              </a:rPr>
              <a:pPr/>
              <a:t>62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57BB999E-08B6-B866-4CD5-E9D826CB99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B44952A6-346D-EC37-22A2-2AE5F16C2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672319F3-EE49-E560-D672-DC1512AC39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7847AD-04DC-462E-BE0F-2A185FCAC543}" type="slidenum">
              <a:rPr lang="it-IT" altLang="en-US" sz="1100">
                <a:latin typeface="Times New Roman" panose="02020603050405020304" pitchFamily="18" charset="0"/>
              </a:rPr>
              <a:pPr/>
              <a:t>63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49E4989C-6B36-6029-10EF-521C610B56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77A3C463-4F1C-6B7E-E577-5F148441EA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>
            <a:extLst>
              <a:ext uri="{FF2B5EF4-FFF2-40B4-BE49-F238E27FC236}">
                <a16:creationId xmlns:a16="http://schemas.microsoft.com/office/drawing/2014/main" id="{06F76218-5029-C6DB-1FAA-D7C1D84394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BB8BE2-139F-43C6-8290-B77790741773}" type="slidenum">
              <a:rPr lang="it-IT" altLang="en-US" sz="1100">
                <a:latin typeface="Times New Roman" panose="02020603050405020304" pitchFamily="18" charset="0"/>
              </a:rPr>
              <a:pPr/>
              <a:t>64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6435" name="Rectangle 2">
            <a:extLst>
              <a:ext uri="{FF2B5EF4-FFF2-40B4-BE49-F238E27FC236}">
                <a16:creationId xmlns:a16="http://schemas.microsoft.com/office/drawing/2014/main" id="{AC57A35E-2125-B9F7-9D1B-85EABA3696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6436" name="Rectangle 3">
            <a:extLst>
              <a:ext uri="{FF2B5EF4-FFF2-40B4-BE49-F238E27FC236}">
                <a16:creationId xmlns:a16="http://schemas.microsoft.com/office/drawing/2014/main" id="{B496DE5E-6603-DBFA-26E8-2464CC5F34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AA9FCAD9-D995-936C-E11A-3C67A9FAB1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AE8AE2-A25A-46DB-8193-5559F1AC29D5}" type="slidenum">
              <a:rPr lang="it-IT" altLang="en-US" sz="1100">
                <a:latin typeface="Times New Roman" panose="02020603050405020304" pitchFamily="18" charset="0"/>
              </a:rPr>
              <a:pPr/>
              <a:t>65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86436CCA-0AAC-0B07-F842-4148E8F03C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BC28F67C-D7A2-1C9B-502C-88852F0B00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>
            <a:extLst>
              <a:ext uri="{FF2B5EF4-FFF2-40B4-BE49-F238E27FC236}">
                <a16:creationId xmlns:a16="http://schemas.microsoft.com/office/drawing/2014/main" id="{80D92FA6-458A-47FF-7C6D-CCEB18E381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8A4B83-6A89-4751-8E72-6B5BCB4EF578}" type="slidenum">
              <a:rPr lang="it-IT" altLang="en-US" sz="1100">
                <a:latin typeface="Times New Roman" panose="02020603050405020304" pitchFamily="18" charset="0"/>
              </a:rPr>
              <a:pPr/>
              <a:t>66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8483" name="Rectangle 2">
            <a:extLst>
              <a:ext uri="{FF2B5EF4-FFF2-40B4-BE49-F238E27FC236}">
                <a16:creationId xmlns:a16="http://schemas.microsoft.com/office/drawing/2014/main" id="{E96428AD-6C07-70D2-0850-91FFE54E03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8484" name="Rectangle 3">
            <a:extLst>
              <a:ext uri="{FF2B5EF4-FFF2-40B4-BE49-F238E27FC236}">
                <a16:creationId xmlns:a16="http://schemas.microsoft.com/office/drawing/2014/main" id="{19E68D06-05D4-0172-B895-5F7B6C792D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3B706F30-B4D5-BE6D-1FF2-9EBAC805BA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EAA6D2-FE81-4099-9D96-D7459A10C9B7}" type="slidenum">
              <a:rPr lang="it-IT" altLang="en-US" sz="1100">
                <a:latin typeface="Times New Roman" panose="02020603050405020304" pitchFamily="18" charset="0"/>
              </a:rPr>
              <a:pPr/>
              <a:t>67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5E2B2937-E3E8-EA92-2CB0-A85F285CEE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2A662B62-19D9-3FC7-FE02-62F7F341BA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>
            <a:extLst>
              <a:ext uri="{FF2B5EF4-FFF2-40B4-BE49-F238E27FC236}">
                <a16:creationId xmlns:a16="http://schemas.microsoft.com/office/drawing/2014/main" id="{AD36FA7C-32E9-8ED9-BB3B-52A18314DC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8A50B8-AEDD-4A9B-BB93-6C295456F86F}" type="slidenum">
              <a:rPr lang="it-IT" altLang="en-US" sz="1100">
                <a:latin typeface="Times New Roman" panose="02020603050405020304" pitchFamily="18" charset="0"/>
              </a:rPr>
              <a:pPr/>
              <a:t>68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0531" name="Rectangle 2">
            <a:extLst>
              <a:ext uri="{FF2B5EF4-FFF2-40B4-BE49-F238E27FC236}">
                <a16:creationId xmlns:a16="http://schemas.microsoft.com/office/drawing/2014/main" id="{62FF827D-7388-32E1-681D-6072C18B37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0532" name="Rectangle 3">
            <a:extLst>
              <a:ext uri="{FF2B5EF4-FFF2-40B4-BE49-F238E27FC236}">
                <a16:creationId xmlns:a16="http://schemas.microsoft.com/office/drawing/2014/main" id="{FA024A2C-3E04-CD61-5431-5000F2A87E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59EC8309-9483-9DE8-C75E-6F039315BC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1E0A32-FED1-49FE-B519-E7C446764642}" type="slidenum">
              <a:rPr lang="it-IT" altLang="en-US" sz="1100">
                <a:latin typeface="Times New Roman" panose="02020603050405020304" pitchFamily="18" charset="0"/>
              </a:rPr>
              <a:pPr/>
              <a:t>69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8DFA108A-E7E2-361F-1CDC-0A26DEB307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4AA87ECA-F4E7-8DBA-5FD3-496F4D037F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C9B70BF0-2919-9A64-792D-3EDBAA0746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446580-C36A-46AC-A454-8DB269FF05AB}" type="slidenum">
              <a:rPr lang="it-IT" altLang="en-US" sz="1100">
                <a:latin typeface="Times New Roman" panose="02020603050405020304" pitchFamily="18" charset="0"/>
              </a:rPr>
              <a:pPr/>
              <a:t>70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0F88257C-8037-21BC-BF6B-B5A09258FC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168B2EE1-C48C-D7D4-A043-DC3861C4F4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A1F92DD8-1A51-C193-1755-D75EB3442A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FAA851-FA32-4CA7-B474-7B6A25ABEB21}" type="slidenum">
              <a:rPr lang="it-IT" altLang="en-US" sz="1100">
                <a:latin typeface="Times New Roman" panose="02020603050405020304" pitchFamily="18" charset="0"/>
              </a:rPr>
              <a:pPr/>
              <a:t>71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4906E311-324A-EFE7-EBF3-D53EC8C7CC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BCCE757F-12F3-92F6-D409-A6782988A8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>
            <a:extLst>
              <a:ext uri="{FF2B5EF4-FFF2-40B4-BE49-F238E27FC236}">
                <a16:creationId xmlns:a16="http://schemas.microsoft.com/office/drawing/2014/main" id="{D3B4417D-7D28-3AAF-C50D-92B8E2FE72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2517C8-CA41-4714-BF2A-C062F90F3977}" type="slidenum">
              <a:rPr lang="it-IT" altLang="en-US" sz="1100">
                <a:latin typeface="Times New Roman" panose="02020603050405020304" pitchFamily="18" charset="0"/>
              </a:rPr>
              <a:pPr/>
              <a:t>72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4627" name="Rectangle 2">
            <a:extLst>
              <a:ext uri="{FF2B5EF4-FFF2-40B4-BE49-F238E27FC236}">
                <a16:creationId xmlns:a16="http://schemas.microsoft.com/office/drawing/2014/main" id="{19A71325-514A-95F9-A855-87C1AF70F9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4628" name="Rectangle 3">
            <a:extLst>
              <a:ext uri="{FF2B5EF4-FFF2-40B4-BE49-F238E27FC236}">
                <a16:creationId xmlns:a16="http://schemas.microsoft.com/office/drawing/2014/main" id="{AC7F3DE9-009C-1762-843D-48B5227665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CCDD8E2A-7CDD-A088-BF85-119BC3AAD7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291E9B-A24D-427D-85E6-34D4D2B4FC1A}" type="slidenum">
              <a:rPr lang="it-IT" altLang="en-US" sz="1100">
                <a:latin typeface="Times New Roman" panose="02020603050405020304" pitchFamily="18" charset="0"/>
              </a:rPr>
              <a:pPr/>
              <a:t>73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AFD612DD-73D4-6C38-0EF0-F1BDEFB670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A01A9275-4077-C5B6-D662-400D666E2F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01805AC2-62EF-0F5A-010D-B2C47325B1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EB20088-AB26-4A0A-A954-8649FFD3E4D7}" type="slidenum">
              <a:rPr lang="it-IT" altLang="en-US" sz="1100">
                <a:latin typeface="Times New Roman" panose="02020603050405020304" pitchFamily="18" charset="0"/>
              </a:rPr>
              <a:pPr/>
              <a:t>74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CC85718A-2DC0-2779-2785-E8E4DBA574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5C65D76D-D8AC-4E65-97D3-9D39A0D236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F9026C07-F2B8-C7E3-F943-91B4235269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72E961-3AF2-4892-ADF9-D252DDE7F1F9}" type="slidenum">
              <a:rPr lang="it-IT" altLang="en-US" sz="1100">
                <a:latin typeface="Times New Roman" panose="02020603050405020304" pitchFamily="18" charset="0"/>
              </a:rPr>
              <a:pPr/>
              <a:t>75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CC0D62D9-3B22-2556-1D8F-3FC9899414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F7AF0CA1-02DE-4558-7A88-2A3C3FDC6E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A07C6111-C6F2-FEBD-C02C-150E0DB979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8A0C8B-4D3C-4D8E-819F-640BB4C221B1}" type="slidenum">
              <a:rPr lang="it-IT" altLang="en-US" sz="1100">
                <a:latin typeface="Times New Roman" panose="02020603050405020304" pitchFamily="18" charset="0"/>
              </a:rPr>
              <a:pPr/>
              <a:t>76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90FD965D-1191-5ABC-794E-09A8368592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8E659E48-21BC-432D-9FAC-36606EED86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>
            <a:extLst>
              <a:ext uri="{FF2B5EF4-FFF2-40B4-BE49-F238E27FC236}">
                <a16:creationId xmlns:a16="http://schemas.microsoft.com/office/drawing/2014/main" id="{C5A419CE-5AE6-FD8F-5CEE-1A804A64B8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36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D4ED75-51BD-4952-9FB9-ED02166340AB}" type="slidenum">
              <a:rPr lang="it-IT" altLang="en-US" sz="1100">
                <a:latin typeface="Times New Roman" panose="02020603050405020304" pitchFamily="18" charset="0"/>
              </a:rPr>
              <a:pPr/>
              <a:t>77</a:t>
            </a:fld>
            <a:endParaRPr lang="it-IT" altLang="en-US" sz="1100">
              <a:latin typeface="Times New Roman" panose="02020603050405020304" pitchFamily="18" charset="0"/>
            </a:endParaRPr>
          </a:p>
        </p:txBody>
      </p:sp>
      <p:sp>
        <p:nvSpPr>
          <p:cNvPr id="159747" name="Rectangle 2">
            <a:extLst>
              <a:ext uri="{FF2B5EF4-FFF2-40B4-BE49-F238E27FC236}">
                <a16:creationId xmlns:a16="http://schemas.microsoft.com/office/drawing/2014/main" id="{A694E942-690E-B7A0-8E3B-70DB98B84B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40163"/>
          </a:xfrm>
          <a:ln/>
        </p:spPr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7F9AB828-9732-C0E3-4A17-DECFDA82F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6049" y="908051"/>
            <a:ext cx="9339961" cy="360362"/>
          </a:xfrm>
          <a:prstGeom prst="rect">
            <a:avLst/>
          </a:prstGeom>
        </p:spPr>
        <p:txBody>
          <a:bodyPr anchor="ctr"/>
          <a:lstStyle>
            <a:lvl1pPr>
              <a:defRPr lang="it-IT" sz="3200" b="1" u="none" kern="1200" dirty="0">
                <a:solidFill>
                  <a:srgbClr val="D41450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81976" y="1916113"/>
            <a:ext cx="11059162" cy="43497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6F0FF96-E2BF-3EA0-89E6-1F618D96489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72D9B0A-078B-CD70-56F6-FB47432012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05447313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854D3719-DA4D-008E-5F09-FDA112CA93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ED3E124-419A-F871-6491-D2A195F614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73401293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105E4116-113D-0568-DA4A-EC449300664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252EA20-6551-C372-0F05-9CFCB4DC01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03533195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2267" y="481013"/>
            <a:ext cx="9389533" cy="941387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16000" y="1447800"/>
            <a:ext cx="5080000" cy="4495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9200" y="1447800"/>
            <a:ext cx="5080000" cy="4495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CasellaDiTesto 5">
            <a:extLst>
              <a:ext uri="{FF2B5EF4-FFF2-40B4-BE49-F238E27FC236}">
                <a16:creationId xmlns:a16="http://schemas.microsoft.com/office/drawing/2014/main" id="{9A0AB410-934F-319F-0D18-CC2CB16ACB0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73EF467-FD35-BBAF-F2C8-D4DFE4B9F4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23695587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CasellaDiTesto 5">
            <a:extLst>
              <a:ext uri="{FF2B5EF4-FFF2-40B4-BE49-F238E27FC236}">
                <a16:creationId xmlns:a16="http://schemas.microsoft.com/office/drawing/2014/main" id="{E2CBD472-8C2C-8AA4-B9E7-652A8479FE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51090D2-5465-BDDD-A943-C4DC58AE94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481600767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6049" y="1268413"/>
            <a:ext cx="9339961" cy="647700"/>
          </a:xfrm>
          <a:prstGeom prst="rect">
            <a:avLst/>
          </a:prstGeom>
        </p:spPr>
        <p:txBody>
          <a:bodyPr anchor="ctr"/>
          <a:lstStyle>
            <a:lvl1pPr>
              <a:defRPr lang="it-IT" sz="3200" b="1" u="none" kern="1200" dirty="0">
                <a:solidFill>
                  <a:srgbClr val="D61E57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CasellaDiTesto 5">
            <a:extLst>
              <a:ext uri="{FF2B5EF4-FFF2-40B4-BE49-F238E27FC236}">
                <a16:creationId xmlns:a16="http://schemas.microsoft.com/office/drawing/2014/main" id="{D49C986D-CCA3-6F00-DCE5-FAB90AD6D5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168E56F-B600-BE5F-60CC-A0899418A9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73849096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5">
            <a:extLst>
              <a:ext uri="{FF2B5EF4-FFF2-40B4-BE49-F238E27FC236}">
                <a16:creationId xmlns:a16="http://schemas.microsoft.com/office/drawing/2014/main" id="{1F75D838-6E42-80BE-122D-EEC0BC55861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42CC184-2B5D-4A1A-6F44-612D2B145A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3001698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CasellaDiTesto 5">
            <a:extLst>
              <a:ext uri="{FF2B5EF4-FFF2-40B4-BE49-F238E27FC236}">
                <a16:creationId xmlns:a16="http://schemas.microsoft.com/office/drawing/2014/main" id="{155ADDA6-D832-EAB3-6314-48C5C687FB8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CE209D6-6A7B-A8CF-F2B5-CDF3887467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42166513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CasellaDiTesto 5">
            <a:extLst>
              <a:ext uri="{FF2B5EF4-FFF2-40B4-BE49-F238E27FC236}">
                <a16:creationId xmlns:a16="http://schemas.microsoft.com/office/drawing/2014/main" id="{A9F33E59-2DB6-CAA4-3553-07FC75288A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B5B2009-C78E-055E-8F35-690EDB8085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97508029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2267" y="481013"/>
            <a:ext cx="9389533" cy="94138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3967" y="1674813"/>
            <a:ext cx="10363200" cy="43497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8F70C30E-EFF8-FAA1-26EC-8AC47314E8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F96F268-464D-D103-E078-82AA5495E3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655832996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88400" y="228600"/>
            <a:ext cx="2590800" cy="5715000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16000" y="228600"/>
            <a:ext cx="7569200" cy="5715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67750CE4-7BDD-5DCF-18C5-97C025DFBFE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400" b="0" i="0" u="none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400" u="none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E44E0C0-45F7-5010-2D8F-B06305013E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779204064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3772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D5DE172D-6773-D95E-22D8-3382EAC616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113"/>
            <a:ext cx="12204700" cy="431800"/>
          </a:xfrm>
          <a:prstGeom prst="rect">
            <a:avLst/>
          </a:prstGeom>
          <a:solidFill>
            <a:srgbClr val="2993D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BASI DI DATI 6/ED</a:t>
            </a:r>
            <a:b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Paolo Atzeni, Stefano Ceri, Piero Fraternali, Stefano Paraboschi, Riccardo Torlone</a:t>
            </a:r>
            <a:endParaRPr lang="it-IT" altLang="it-IT" sz="11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3BE042C8-D0B6-68FF-C1B2-BF8E74C638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25069" y="6427113"/>
            <a:ext cx="3516069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1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1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7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8C59BE6C-1C6E-BE51-43AD-12C8B66467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138" y="6335712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ransition>
    <p:wipe dir="r"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892" userDrawn="1">
          <p15:clr>
            <a:srgbClr val="F26B43"/>
          </p15:clr>
        </p15:guide>
        <p15:guide id="4" pos="347" userDrawn="1">
          <p15:clr>
            <a:srgbClr val="F26B43"/>
          </p15:clr>
        </p15:guide>
        <p15:guide id="5" pos="6788" userDrawn="1">
          <p15:clr>
            <a:srgbClr val="F26B43"/>
          </p15:clr>
        </p15:guide>
        <p15:guide id="6" pos="7333" userDrawn="1">
          <p15:clr>
            <a:srgbClr val="F26B43"/>
          </p15:clr>
        </p15:guide>
        <p15:guide id="7" orient="horz" pos="1207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orient="horz" pos="799" userDrawn="1">
          <p15:clr>
            <a:srgbClr val="F26B43"/>
          </p15:clr>
        </p15:guide>
        <p15:guide id="10" orient="horz" pos="5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slide" Target="slide20.xml"/><Relationship Id="rId7" Type="http://schemas.openxmlformats.org/officeDocument/2006/relationships/slide" Target="slide3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3.xml"/><Relationship Id="rId5" Type="http://schemas.openxmlformats.org/officeDocument/2006/relationships/slide" Target="slide22.xml"/><Relationship Id="rId10" Type="http://schemas.openxmlformats.org/officeDocument/2006/relationships/slide" Target="slide37.xml"/><Relationship Id="rId4" Type="http://schemas.openxmlformats.org/officeDocument/2006/relationships/slide" Target="slide21.xml"/><Relationship Id="rId9" Type="http://schemas.openxmlformats.org/officeDocument/2006/relationships/slide" Target="slide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35.xml"/><Relationship Id="rId4" Type="http://schemas.openxmlformats.org/officeDocument/2006/relationships/slide" Target="slide3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esempiEsercizi/BDperBD01.mdb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5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3.xml"/><Relationship Id="rId5" Type="http://schemas.openxmlformats.org/officeDocument/2006/relationships/slide" Target="slide62.xml"/><Relationship Id="rId4" Type="http://schemas.openxmlformats.org/officeDocument/2006/relationships/slide" Target="slide6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esempiEsercizi/BDperBD01.mdb" TargetMode="Externa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slide" Target="slide70.xml"/><Relationship Id="rId4" Type="http://schemas.openxmlformats.org/officeDocument/2006/relationships/slide" Target="slide6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2FDFB91-97FD-4BE5-94BD-B5A20971EFB2}"/>
              </a:ext>
            </a:extLst>
          </p:cNvPr>
          <p:cNvSpPr txBox="1">
            <a:spLocks/>
          </p:cNvSpPr>
          <p:nvPr/>
        </p:nvSpPr>
        <p:spPr>
          <a:xfrm>
            <a:off x="6095999" y="2060575"/>
            <a:ext cx="4679951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D61E57"/>
                </a:solidFill>
              </a:rPr>
              <a:t>Capitolo 1</a:t>
            </a:r>
            <a:br>
              <a:rPr lang="it-IT" sz="4800" dirty="0">
                <a:solidFill>
                  <a:srgbClr val="D61E57"/>
                </a:solidFill>
              </a:rPr>
            </a:br>
            <a:br>
              <a:rPr lang="it-IT" sz="4800" dirty="0">
                <a:solidFill>
                  <a:srgbClr val="D61E57"/>
                </a:solidFill>
              </a:rPr>
            </a:br>
            <a:r>
              <a:rPr lang="it-IT" altLang="it-IT" sz="4800" dirty="0">
                <a:solidFill>
                  <a:srgbClr val="D61E57"/>
                </a:solidFill>
              </a:rPr>
              <a:t>Introduzione</a:t>
            </a:r>
            <a:endParaRPr lang="it-IT" sz="4800" dirty="0">
              <a:solidFill>
                <a:srgbClr val="D61E57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D8619B2-0FFF-67F4-1124-267AAD01D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180" y="908050"/>
            <a:ext cx="3768820" cy="50419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2837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C64419F2-A954-3567-9462-25CD2457A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 dirty="0"/>
              <a:t>Base di dati</a:t>
            </a:r>
          </a:p>
        </p:txBody>
      </p:sp>
      <p:sp>
        <p:nvSpPr>
          <p:cNvPr id="750597" name="Rectangle 5">
            <a:extLst>
              <a:ext uri="{FF2B5EF4-FFF2-40B4-BE49-F238E27FC236}">
                <a16:creationId xmlns:a16="http://schemas.microsoft.com/office/drawing/2014/main" id="{78DB318C-F2BA-63CF-6E28-7F210440D7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en-US" dirty="0"/>
              <a:t>Insieme organizzato di dati utilizzati per il supporto allo svolgimento di attività (di un ente, azienda, ufficio, persona)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id="{0778A30D-2556-8E8F-25D5-839E6092C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Punti di vista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260D9604-17BB-0594-AE67-EB6EAFBA97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en-US" dirty="0"/>
              <a:t>Metodologico</a:t>
            </a:r>
          </a:p>
          <a:p>
            <a:r>
              <a:rPr lang="it-IT" altLang="en-US" dirty="0"/>
              <a:t>Tecnologico</a:t>
            </a:r>
          </a:p>
        </p:txBody>
      </p:sp>
    </p:spTree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D708191F-ED38-2FDD-063D-800E4CEDE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 dirty="0"/>
              <a:t>Che cos'è l'informatica?</a:t>
            </a:r>
          </a:p>
        </p:txBody>
      </p:sp>
      <p:sp>
        <p:nvSpPr>
          <p:cNvPr id="754693" name="Rectangle 5">
            <a:extLst>
              <a:ext uri="{FF2B5EF4-FFF2-40B4-BE49-F238E27FC236}">
                <a16:creationId xmlns:a16="http://schemas.microsoft.com/office/drawing/2014/main" id="{90391CC1-1F65-BD98-0CF8-420BC92C11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 i="1"/>
              <a:t>Scienza del </a:t>
            </a:r>
            <a:r>
              <a:rPr lang="de-DE" altLang="en-US" i="1">
                <a:solidFill>
                  <a:srgbClr val="0066FF"/>
                </a:solidFill>
              </a:rPr>
              <a:t>trattamento razionale</a:t>
            </a:r>
            <a:r>
              <a:rPr lang="de-DE" altLang="en-US" i="1"/>
              <a:t>, specialmente </a:t>
            </a:r>
            <a:r>
              <a:rPr lang="de-DE" altLang="en-US" i="1">
                <a:solidFill>
                  <a:srgbClr val="FF0000"/>
                </a:solidFill>
              </a:rPr>
              <a:t>per mezzo di macchine automatiche</a:t>
            </a:r>
            <a:r>
              <a:rPr lang="de-DE" altLang="en-US" i="1"/>
              <a:t>, </a:t>
            </a:r>
            <a:r>
              <a:rPr lang="de-DE" altLang="en-US" i="1">
                <a:solidFill>
                  <a:srgbClr val="0066FF"/>
                </a:solidFill>
              </a:rPr>
              <a:t>dell’informazione</a:t>
            </a:r>
            <a:r>
              <a:rPr lang="de-DE" altLang="en-US" i="1"/>
              <a:t>, considerata come supporto alla conoscenza umana e alla comunicazione</a:t>
            </a:r>
            <a:r>
              <a:rPr lang="de-DE" altLang="en-US"/>
              <a:t> (Accad. di Francia)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/>
              <a:t>Due anime:</a:t>
            </a:r>
          </a:p>
          <a:p>
            <a:pPr lvl="1">
              <a:lnSpc>
                <a:spcPct val="90000"/>
              </a:lnSpc>
            </a:pPr>
            <a:r>
              <a:rPr lang="de-DE" altLang="en-US">
                <a:solidFill>
                  <a:srgbClr val="0066FF"/>
                </a:solidFill>
              </a:rPr>
              <a:t>metodologica</a:t>
            </a:r>
          </a:p>
          <a:p>
            <a:pPr lvl="1">
              <a:lnSpc>
                <a:spcPct val="90000"/>
              </a:lnSpc>
            </a:pPr>
            <a:r>
              <a:rPr lang="de-DE" altLang="en-US">
                <a:solidFill>
                  <a:srgbClr val="FF0000"/>
                </a:solidFill>
              </a:rPr>
              <a:t>tecnologica</a:t>
            </a:r>
          </a:p>
        </p:txBody>
      </p:sp>
      <p:sp>
        <p:nvSpPr>
          <p:cNvPr id="754692" name="Rectangle 4">
            <a:extLst>
              <a:ext uri="{FF2B5EF4-FFF2-40B4-BE49-F238E27FC236}">
                <a16:creationId xmlns:a16="http://schemas.microsoft.com/office/drawing/2014/main" id="{E5DCF5D5-436D-E382-A334-7B6E27631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78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en-US" sz="2400">
              <a:solidFill>
                <a:srgbClr val="66FF66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5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5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5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546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4693" grpId="0" build="p" autoUpdateAnimBg="0"/>
      <p:bldP spid="75469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ACE31A66-BB09-48E8-63FD-A1AE60B3A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Sistema informativo </a:t>
            </a:r>
          </a:p>
        </p:txBody>
      </p:sp>
      <p:sp>
        <p:nvSpPr>
          <p:cNvPr id="6147" name="Rectangle 5">
            <a:extLst>
              <a:ext uri="{FF2B5EF4-FFF2-40B4-BE49-F238E27FC236}">
                <a16:creationId xmlns:a16="http://schemas.microsoft.com/office/drawing/2014/main" id="{048F743C-20C8-EF90-9C32-72CF0F4348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 sz="2800"/>
              <a:t>Componente di una organizzazione che </a:t>
            </a:r>
            <a:r>
              <a:rPr lang="de-DE" altLang="en-US" sz="2800">
                <a:hlinkClick r:id="rId3" action="ppaction://hlinksldjump"/>
              </a:rPr>
              <a:t>gestisce le informazioni</a:t>
            </a:r>
            <a:r>
              <a:rPr lang="de-DE" altLang="en-US" sz="2800"/>
              <a:t> di interesse (cioé utilizzate per il perseguimento degli scopi dell’organizzazione)</a:t>
            </a:r>
          </a:p>
          <a:p>
            <a:r>
              <a:rPr lang="de-DE" altLang="en-US" sz="2800"/>
              <a:t>Ogni organizzazione ha un sistema informativo, eventualmente non esplicitato nella struttura</a:t>
            </a:r>
          </a:p>
          <a:p>
            <a:r>
              <a:rPr lang="de-DE" altLang="en-US" sz="2800"/>
              <a:t>Il sistema informativo è di supporto ad altri sottosistemi, e va quindi studiato nel contesto in cui è inserito </a:t>
            </a:r>
          </a:p>
          <a:p>
            <a:endParaRPr lang="de-DE" altLang="en-US" sz="2800"/>
          </a:p>
        </p:txBody>
      </p:sp>
      <p:sp>
        <p:nvSpPr>
          <p:cNvPr id="6148" name="AutoShape 6">
            <a:hlinkClick r:id="rId4" action="ppaction://hlinksldjump"/>
            <a:extLst>
              <a:ext uri="{FF2B5EF4-FFF2-40B4-BE49-F238E27FC236}">
                <a16:creationId xmlns:a16="http://schemas.microsoft.com/office/drawing/2014/main" id="{F1487A53-BD99-8548-0D46-ED3107B6F16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>
            <a:extLst>
              <a:ext uri="{FF2B5EF4-FFF2-40B4-BE49-F238E27FC236}">
                <a16:creationId xmlns:a16="http://schemas.microsoft.com/office/drawing/2014/main" id="{4DED47A1-D7C1-D194-69A0-348E94F440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Gestione delle informazioni </a:t>
            </a:r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DDF2F314-BD8D-4FA7-2AAB-62EE1E401F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Raccolta, acquisizione</a:t>
            </a:r>
          </a:p>
          <a:p>
            <a:r>
              <a:rPr lang="de-DE" altLang="en-US"/>
              <a:t>Archiviazione, conservazione</a:t>
            </a:r>
          </a:p>
          <a:p>
            <a:r>
              <a:rPr lang="de-DE" altLang="en-US"/>
              <a:t>Elaborazione, trasformazione, produzione</a:t>
            </a:r>
          </a:p>
          <a:p>
            <a:r>
              <a:rPr lang="de-DE" altLang="en-US"/>
              <a:t>Distribuzione, comunicazione, scambio</a:t>
            </a:r>
          </a:p>
        </p:txBody>
      </p:sp>
      <p:sp>
        <p:nvSpPr>
          <p:cNvPr id="7172" name="AutoShape 6">
            <a:hlinkClick r:id="rId3" action="ppaction://hlinksldjump"/>
            <a:extLst>
              <a:ext uri="{FF2B5EF4-FFF2-40B4-BE49-F238E27FC236}">
                <a16:creationId xmlns:a16="http://schemas.microsoft.com/office/drawing/2014/main" id="{7C75BF7B-6E5C-F6EB-8E42-B2B4057B0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D36C52F-33D6-53EC-9EC4-B2D833FFC9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 sz="3200"/>
              <a:t>Sistemi informativi e automazione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59F36C1-D6CB-1C92-F54A-C41AB859E5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Il concetto di “sistema informativo”  è indipendente da qualsiasi automatizzazione: </a:t>
            </a:r>
          </a:p>
          <a:p>
            <a:pPr lvl="1"/>
            <a:r>
              <a:rPr lang="de-DE" altLang="en-US"/>
              <a:t> esistono organizzazioni la cui ragion d’essere è la gestione di informazioni (p.es. servizi anagrafici e banche) e che operano da secoli</a:t>
            </a:r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35A9B66-3042-78A6-00A6-E312894DF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Sistema Informatico  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CB9FFA1-2810-767B-4ABB-B1941E28A8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de-DE" altLang="en-US"/>
              <a:t>Porzione automatizzata del sistema informativo:</a:t>
            </a:r>
          </a:p>
          <a:p>
            <a:pPr lvl="1">
              <a:buFontTx/>
              <a:buNone/>
            </a:pPr>
            <a:r>
              <a:rPr lang="de-DE" altLang="en-US"/>
              <a:t>la parte del sistema informativo che gestisce informazioni con tecnologia informatica</a:t>
            </a:r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42C02BD-B35C-EB5C-F658-77138666DA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Sistema Informatico   </a:t>
            </a:r>
          </a:p>
        </p:txBody>
      </p:sp>
      <p:grpSp>
        <p:nvGrpSpPr>
          <p:cNvPr id="10243" name="Group 4">
            <a:extLst>
              <a:ext uri="{FF2B5EF4-FFF2-40B4-BE49-F238E27FC236}">
                <a16:creationId xmlns:a16="http://schemas.microsoft.com/office/drawing/2014/main" id="{080DE223-B72B-9816-0EB9-6618A8B19DE3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1295400"/>
            <a:ext cx="6705600" cy="4648200"/>
            <a:chOff x="1248" y="2016"/>
            <a:chExt cx="3264" cy="1872"/>
          </a:xfrm>
        </p:grpSpPr>
        <p:sp>
          <p:nvSpPr>
            <p:cNvPr id="10253" name="Rectangle 5">
              <a:extLst>
                <a:ext uri="{FF2B5EF4-FFF2-40B4-BE49-F238E27FC236}">
                  <a16:creationId xmlns:a16="http://schemas.microsoft.com/office/drawing/2014/main" id="{9E978254-C4BD-6C5C-6CE9-C47F09DBA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016"/>
              <a:ext cx="3264" cy="18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 u="sng"/>
            </a:p>
          </p:txBody>
        </p:sp>
        <p:sp>
          <p:nvSpPr>
            <p:cNvPr id="10254" name="Text Box 6">
              <a:extLst>
                <a:ext uri="{FF2B5EF4-FFF2-40B4-BE49-F238E27FC236}">
                  <a16:creationId xmlns:a16="http://schemas.microsoft.com/office/drawing/2014/main" id="{B0627674-FFE7-1B23-09D3-6F017CD97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042"/>
              <a:ext cx="1344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it-IT" altLang="en-US" sz="2400"/>
                <a:t>Sistema azienda</a:t>
              </a:r>
              <a:endParaRPr lang="it-IT" altLang="en-US" sz="2400" u="sng"/>
            </a:p>
          </p:txBody>
        </p:sp>
      </p:grpSp>
      <p:grpSp>
        <p:nvGrpSpPr>
          <p:cNvPr id="10244" name="Group 16">
            <a:extLst>
              <a:ext uri="{FF2B5EF4-FFF2-40B4-BE49-F238E27FC236}">
                <a16:creationId xmlns:a16="http://schemas.microsoft.com/office/drawing/2014/main" id="{602E7A85-E20A-A947-8959-87C374C1CD39}"/>
              </a:ext>
            </a:extLst>
          </p:cNvPr>
          <p:cNvGrpSpPr>
            <a:grpSpLocks/>
          </p:cNvGrpSpPr>
          <p:nvPr/>
        </p:nvGrpSpPr>
        <p:grpSpPr bwMode="auto">
          <a:xfrm>
            <a:off x="3217864" y="2138364"/>
            <a:ext cx="5621337" cy="3576637"/>
            <a:chOff x="1067" y="1347"/>
            <a:chExt cx="3541" cy="2253"/>
          </a:xfrm>
        </p:grpSpPr>
        <p:sp>
          <p:nvSpPr>
            <p:cNvPr id="10251" name="Rectangle 8">
              <a:extLst>
                <a:ext uri="{FF2B5EF4-FFF2-40B4-BE49-F238E27FC236}">
                  <a16:creationId xmlns:a16="http://schemas.microsoft.com/office/drawing/2014/main" id="{7C06D075-D693-C151-77F0-7AC136A31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" y="1347"/>
              <a:ext cx="3541" cy="22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 u="sng"/>
            </a:p>
          </p:txBody>
        </p:sp>
        <p:sp>
          <p:nvSpPr>
            <p:cNvPr id="10252" name="Text Box 9">
              <a:extLst>
                <a:ext uri="{FF2B5EF4-FFF2-40B4-BE49-F238E27FC236}">
                  <a16:creationId xmlns:a16="http://schemas.microsoft.com/office/drawing/2014/main" id="{1F16DD6A-030D-4F51-EE8F-F9C8F28C79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5" y="1392"/>
              <a:ext cx="24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it-IT" altLang="en-US" sz="2400"/>
                <a:t>Sistema organizzativo</a:t>
              </a:r>
              <a:endParaRPr lang="it-IT" altLang="en-US" sz="2400" u="sng"/>
            </a:p>
          </p:txBody>
        </p:sp>
      </p:grpSp>
      <p:grpSp>
        <p:nvGrpSpPr>
          <p:cNvPr id="10245" name="Group 10">
            <a:extLst>
              <a:ext uri="{FF2B5EF4-FFF2-40B4-BE49-F238E27FC236}">
                <a16:creationId xmlns:a16="http://schemas.microsoft.com/office/drawing/2014/main" id="{A9FE5924-4D1E-CFAC-18A8-0515460E6D11}"/>
              </a:ext>
            </a:extLst>
          </p:cNvPr>
          <p:cNvGrpSpPr>
            <a:grpSpLocks/>
          </p:cNvGrpSpPr>
          <p:nvPr/>
        </p:nvGrpSpPr>
        <p:grpSpPr bwMode="auto">
          <a:xfrm>
            <a:off x="3746500" y="2863850"/>
            <a:ext cx="4635500" cy="2622550"/>
            <a:chOff x="1680" y="2544"/>
            <a:chExt cx="2256" cy="1056"/>
          </a:xfrm>
        </p:grpSpPr>
        <p:sp>
          <p:nvSpPr>
            <p:cNvPr id="10249" name="Rectangle 11">
              <a:extLst>
                <a:ext uri="{FF2B5EF4-FFF2-40B4-BE49-F238E27FC236}">
                  <a16:creationId xmlns:a16="http://schemas.microsoft.com/office/drawing/2014/main" id="{1743BC8B-5138-98B2-9BA1-81345E965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2544"/>
              <a:ext cx="2256" cy="10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250" name="Text Box 12">
              <a:extLst>
                <a:ext uri="{FF2B5EF4-FFF2-40B4-BE49-F238E27FC236}">
                  <a16:creationId xmlns:a16="http://schemas.microsoft.com/office/drawing/2014/main" id="{8A2A7B12-3C15-9950-0992-237E010996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2544"/>
              <a:ext cx="1680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it-IT" altLang="en-US" sz="2400"/>
                <a:t>Sistema informativo</a:t>
              </a:r>
              <a:endParaRPr lang="it-IT" altLang="en-US" sz="2400" u="sng"/>
            </a:p>
            <a:p>
              <a:pPr algn="ctr">
                <a:spcBef>
                  <a:spcPct val="50000"/>
                </a:spcBef>
                <a:buFontTx/>
                <a:buNone/>
              </a:pPr>
              <a:endParaRPr lang="it-IT" altLang="en-US" sz="2400" u="sng"/>
            </a:p>
          </p:txBody>
        </p:sp>
      </p:grpSp>
      <p:grpSp>
        <p:nvGrpSpPr>
          <p:cNvPr id="10246" name="Group 13">
            <a:extLst>
              <a:ext uri="{FF2B5EF4-FFF2-40B4-BE49-F238E27FC236}">
                <a16:creationId xmlns:a16="http://schemas.microsoft.com/office/drawing/2014/main" id="{A132B823-2AC9-6DC3-151E-CF8DD1BBA017}"/>
              </a:ext>
            </a:extLst>
          </p:cNvPr>
          <p:cNvGrpSpPr>
            <a:grpSpLocks/>
          </p:cNvGrpSpPr>
          <p:nvPr/>
        </p:nvGrpSpPr>
        <p:grpSpPr bwMode="auto">
          <a:xfrm>
            <a:off x="4330700" y="3700463"/>
            <a:ext cx="3746500" cy="1549400"/>
            <a:chOff x="1920" y="2832"/>
            <a:chExt cx="1824" cy="624"/>
          </a:xfrm>
        </p:grpSpPr>
        <p:sp>
          <p:nvSpPr>
            <p:cNvPr id="10247" name="Rectangle 14">
              <a:extLst>
                <a:ext uri="{FF2B5EF4-FFF2-40B4-BE49-F238E27FC236}">
                  <a16:creationId xmlns:a16="http://schemas.microsoft.com/office/drawing/2014/main" id="{39F19953-B080-D3C2-DAF4-A368DD029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2832"/>
              <a:ext cx="1824" cy="6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 u="sng"/>
            </a:p>
          </p:txBody>
        </p:sp>
        <p:sp>
          <p:nvSpPr>
            <p:cNvPr id="10248" name="Text Box 15">
              <a:extLst>
                <a:ext uri="{FF2B5EF4-FFF2-40B4-BE49-F238E27FC236}">
                  <a16:creationId xmlns:a16="http://schemas.microsoft.com/office/drawing/2014/main" id="{AFE7FB98-37EA-EB79-2574-BBAA4A9DC0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2832"/>
              <a:ext cx="1488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it-IT" altLang="en-US" sz="2400"/>
                <a:t>Sistema informatico</a:t>
              </a:r>
              <a:endParaRPr lang="it-IT" altLang="en-US" sz="2400" u="sng"/>
            </a:p>
            <a:p>
              <a:pPr algn="ctr">
                <a:spcBef>
                  <a:spcPct val="50000"/>
                </a:spcBef>
                <a:buFontTx/>
                <a:buNone/>
              </a:pPr>
              <a:endParaRPr lang="it-IT" altLang="en-US" sz="2400" u="sng"/>
            </a:p>
          </p:txBody>
        </p:sp>
      </p:grp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BF2BD87-9FDF-0C82-6848-8A79267BF7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Gestione delle informazioni 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7371DDB-9EEA-430E-9E38-E1AAF1AD72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 sz="2800"/>
              <a:t>Nelle attività umane, le informazioni vengono gestite in forme diverse: </a:t>
            </a:r>
          </a:p>
          <a:p>
            <a:pPr lvl="1">
              <a:lnSpc>
                <a:spcPct val="90000"/>
              </a:lnSpc>
            </a:pPr>
            <a:r>
              <a:rPr lang="de-DE" altLang="en-US" sz="2800"/>
              <a:t>idee informali </a:t>
            </a:r>
          </a:p>
          <a:p>
            <a:pPr lvl="1">
              <a:lnSpc>
                <a:spcPct val="90000"/>
              </a:lnSpc>
            </a:pPr>
            <a:r>
              <a:rPr lang="de-DE" altLang="en-US" sz="2800"/>
              <a:t>linguaggio naturale (scritto o parlato, formale o colloquiale, in varie lingue) </a:t>
            </a:r>
          </a:p>
          <a:p>
            <a:pPr lvl="1" algn="just">
              <a:lnSpc>
                <a:spcPct val="90000"/>
              </a:lnSpc>
            </a:pPr>
            <a:r>
              <a:rPr lang="de-DE" altLang="en-US" sz="2800"/>
              <a:t>disegni, grafici, schemi </a:t>
            </a:r>
          </a:p>
          <a:p>
            <a:pPr lvl="1" algn="just">
              <a:lnSpc>
                <a:spcPct val="90000"/>
              </a:lnSpc>
            </a:pPr>
            <a:r>
              <a:rPr lang="de-DE" altLang="en-US" sz="2800"/>
              <a:t>numeri e codici</a:t>
            </a:r>
          </a:p>
          <a:p>
            <a:pPr algn="just">
              <a:lnSpc>
                <a:spcPct val="90000"/>
              </a:lnSpc>
            </a:pPr>
            <a:r>
              <a:rPr lang="de-DE" altLang="en-US" sz="2800"/>
              <a:t>e su vari supporti</a:t>
            </a:r>
          </a:p>
          <a:p>
            <a:pPr lvl="1">
              <a:lnSpc>
                <a:spcPct val="90000"/>
              </a:lnSpc>
            </a:pPr>
            <a:r>
              <a:rPr lang="de-DE" altLang="en-US" sz="2800"/>
              <a:t>mente umana, carta, dispositivi elettronici</a:t>
            </a:r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3DC0DB6-DF1C-DA1E-2175-05C3A0E0A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Informazioni e dati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6AF8369-3E36-4BAA-4EA1-3FA47807B7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Nei sistemi informatici (e non solo), le </a:t>
            </a:r>
            <a:r>
              <a:rPr lang="de-DE" altLang="en-US">
                <a:solidFill>
                  <a:schemeClr val="accent2"/>
                </a:solidFill>
              </a:rPr>
              <a:t>informazioni</a:t>
            </a:r>
            <a:r>
              <a:rPr lang="de-DE" altLang="en-US"/>
              <a:t> vengono rappresentate in modo essenziale, spartano: attraverso i </a:t>
            </a:r>
            <a:r>
              <a:rPr lang="de-DE" altLang="en-US">
                <a:solidFill>
                  <a:schemeClr val="accent2"/>
                </a:solidFill>
              </a:rPr>
              <a:t>dati</a:t>
            </a:r>
            <a:r>
              <a:rPr lang="de-DE" altLang="en-US"/>
              <a:t> </a:t>
            </a:r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80002CB-81EA-2759-0F01-D9B88E56E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Informazioni e dati </a:t>
            </a:r>
          </a:p>
        </p:txBody>
      </p:sp>
      <p:sp>
        <p:nvSpPr>
          <p:cNvPr id="778243" name="Rectangle 3">
            <a:extLst>
              <a:ext uri="{FF2B5EF4-FFF2-40B4-BE49-F238E27FC236}">
                <a16:creationId xmlns:a16="http://schemas.microsoft.com/office/drawing/2014/main" id="{F2B9E967-03A5-DBC7-FACE-C45BCCD76A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FontTx/>
              <a:buNone/>
            </a:pPr>
            <a:r>
              <a:rPr lang="de-DE" altLang="en-US" sz="2000"/>
              <a:t>(definizioni dal Vocabolario della lingua italiana 1987)</a:t>
            </a:r>
          </a:p>
          <a:p>
            <a:pPr>
              <a:buFontTx/>
              <a:buNone/>
            </a:pPr>
            <a:endParaRPr lang="de-DE" altLang="en-US" sz="2000"/>
          </a:p>
          <a:p>
            <a:pPr>
              <a:buFontTx/>
              <a:buNone/>
            </a:pPr>
            <a:r>
              <a:rPr lang="de-DE" altLang="en-US" sz="2800">
                <a:solidFill>
                  <a:schemeClr val="accent2"/>
                </a:solidFill>
              </a:rPr>
              <a:t>informazione</a:t>
            </a:r>
            <a:r>
              <a:rPr lang="de-DE" altLang="en-US" sz="2800"/>
              <a:t>: notizia, dato o elemento che consente di avere conoscenza più o meno esatta di fatti, situazioni, modi di essere. </a:t>
            </a:r>
          </a:p>
          <a:p>
            <a:pPr>
              <a:buFontTx/>
              <a:buNone/>
            </a:pPr>
            <a:r>
              <a:rPr lang="de-DE" altLang="en-US" sz="2800">
                <a:solidFill>
                  <a:schemeClr val="accent2"/>
                </a:solidFill>
              </a:rPr>
              <a:t>dato</a:t>
            </a:r>
            <a:r>
              <a:rPr lang="de-DE" altLang="en-US" sz="2800"/>
              <a:t>: ciò che è immediatamente presente alla conoscenza, prima di ogni elaborazione; (in informatica) elementi di informazione costituiti da simboli che debbono essere elaborati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DCDD449-42BA-2391-5B55-2574853A7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Dati e informazioni</a:t>
            </a:r>
          </a:p>
        </p:txBody>
      </p:sp>
      <p:sp>
        <p:nvSpPr>
          <p:cNvPr id="432131" name="Rectangle 3">
            <a:extLst>
              <a:ext uri="{FF2B5EF4-FFF2-40B4-BE49-F238E27FC236}">
                <a16:creationId xmlns:a16="http://schemas.microsoft.com/office/drawing/2014/main" id="{056F977B-7647-A615-12EC-4E97B1A849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de-DE" alt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de-DE" alt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de-DE" altLang="en-US" sz="2400" dirty="0"/>
          </a:p>
          <a:p>
            <a:pPr>
              <a:lnSpc>
                <a:spcPct val="90000"/>
              </a:lnSpc>
            </a:pPr>
            <a:endParaRPr lang="de-DE" altLang="en-US" sz="2400" dirty="0"/>
          </a:p>
          <a:p>
            <a:pPr>
              <a:lnSpc>
                <a:spcPct val="90000"/>
              </a:lnSpc>
            </a:pPr>
            <a:endParaRPr lang="de-DE" altLang="en-US" sz="2400" dirty="0"/>
          </a:p>
          <a:p>
            <a:pPr>
              <a:lnSpc>
                <a:spcPct val="90000"/>
              </a:lnSpc>
            </a:pPr>
            <a:endParaRPr lang="de-DE" altLang="en-US" sz="2400" dirty="0"/>
          </a:p>
          <a:p>
            <a:pPr>
              <a:lnSpc>
                <a:spcPct val="90000"/>
              </a:lnSpc>
            </a:pPr>
            <a:endParaRPr lang="de-DE" altLang="en-US" sz="2400" dirty="0"/>
          </a:p>
          <a:p>
            <a:pPr>
              <a:lnSpc>
                <a:spcPct val="90000"/>
              </a:lnSpc>
            </a:pPr>
            <a:r>
              <a:rPr lang="de-DE" altLang="en-US" sz="2400" dirty="0" err="1"/>
              <a:t>che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cosa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significano</a:t>
            </a:r>
            <a:r>
              <a:rPr lang="de-DE" altLang="en-US" sz="2400" dirty="0"/>
              <a:t> </a:t>
            </a:r>
            <a:r>
              <a:rPr lang="de-DE" altLang="en-US" sz="2400" dirty="0" err="1"/>
              <a:t>questi</a:t>
            </a:r>
            <a:r>
              <a:rPr lang="de-DE" altLang="en-US" sz="2400" dirty="0"/>
              <a:t> </a:t>
            </a:r>
            <a:r>
              <a:rPr lang="de-DE" altLang="en-US" sz="2400" dirty="0" err="1"/>
              <a:t>numeri</a:t>
            </a:r>
            <a:r>
              <a:rPr lang="de-DE" altLang="en-US" sz="2400" dirty="0"/>
              <a:t>?</a:t>
            </a:r>
          </a:p>
          <a:p>
            <a:pPr>
              <a:lnSpc>
                <a:spcPct val="90000"/>
              </a:lnSpc>
            </a:pPr>
            <a:r>
              <a:rPr lang="de-DE" altLang="en-US" sz="2400" dirty="0" err="1"/>
              <a:t>cartelli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stradali</a:t>
            </a:r>
            <a:r>
              <a:rPr lang="de-DE" altLang="en-US" sz="2400" dirty="0"/>
              <a:t>, in </a:t>
            </a:r>
            <a:r>
              <a:rPr lang="de-DE" altLang="en-US" sz="2400" dirty="0" err="1"/>
              <a:t>Finlandia</a:t>
            </a:r>
            <a:r>
              <a:rPr lang="de-DE" altLang="en-US" sz="2400" dirty="0"/>
              <a:t>; </a:t>
            </a:r>
            <a:r>
              <a:rPr lang="de-DE" altLang="en-US" sz="2400" dirty="0" err="1"/>
              <a:t>sono</a:t>
            </a:r>
            <a:r>
              <a:rPr lang="de-DE" altLang="en-US" sz="2400" dirty="0"/>
              <a:t> </a:t>
            </a:r>
            <a:r>
              <a:rPr lang="de-DE" altLang="en-US" sz="2400" dirty="0" err="1"/>
              <a:t>orari</a:t>
            </a:r>
            <a:endParaRPr lang="de-DE" altLang="en-US" sz="2400" dirty="0"/>
          </a:p>
          <a:p>
            <a:pPr>
              <a:lnSpc>
                <a:spcPct val="90000"/>
              </a:lnSpc>
            </a:pPr>
            <a:r>
              <a:rPr lang="de-DE" altLang="en-US" sz="2400" dirty="0" err="1"/>
              <a:t>ma</a:t>
            </a:r>
            <a:r>
              <a:rPr lang="de-DE" altLang="en-US" sz="2400" dirty="0"/>
              <a:t> la </a:t>
            </a:r>
            <a:r>
              <a:rPr lang="de-DE" altLang="en-US" sz="2400" dirty="0" err="1"/>
              <a:t>differenza</a:t>
            </a:r>
            <a:r>
              <a:rPr lang="de-DE" altLang="en-US" sz="2400" dirty="0"/>
              <a:t>?</a:t>
            </a:r>
          </a:p>
          <a:p>
            <a:pPr>
              <a:lnSpc>
                <a:spcPct val="90000"/>
              </a:lnSpc>
            </a:pPr>
            <a:r>
              <a:rPr lang="de-DE" altLang="en-US" sz="2400" dirty="0"/>
              <a:t>senza "</a:t>
            </a:r>
            <a:r>
              <a:rPr lang="de-DE" altLang="en-US" sz="2400" dirty="0" err="1"/>
              <a:t>interpretazione</a:t>
            </a:r>
            <a:r>
              <a:rPr lang="de-DE" altLang="en-US" sz="2400" dirty="0"/>
              <a:t>," </a:t>
            </a:r>
            <a:r>
              <a:rPr lang="de-DE" altLang="en-US" sz="2400" dirty="0" err="1"/>
              <a:t>il</a:t>
            </a:r>
            <a:r>
              <a:rPr lang="de-DE" altLang="en-US" sz="2400" dirty="0"/>
              <a:t> dato </a:t>
            </a:r>
            <a:r>
              <a:rPr lang="de-DE" altLang="en-US" sz="2400" dirty="0" err="1"/>
              <a:t>serve</a:t>
            </a:r>
            <a:r>
              <a:rPr lang="de-DE" altLang="en-US" sz="2400" dirty="0"/>
              <a:t> a </a:t>
            </a:r>
            <a:r>
              <a:rPr lang="de-DE" altLang="en-US" sz="2400" dirty="0" err="1"/>
              <a:t>ben</a:t>
            </a:r>
            <a:r>
              <a:rPr lang="de-DE" altLang="en-US" sz="2400" dirty="0"/>
              <a:t> poco</a:t>
            </a:r>
            <a:endParaRPr lang="de-DE" altLang="en-US" sz="1800" dirty="0"/>
          </a:p>
        </p:txBody>
      </p:sp>
      <p:pic>
        <p:nvPicPr>
          <p:cNvPr id="432143" name="Picture 15">
            <a:extLst>
              <a:ext uri="{FF2B5EF4-FFF2-40B4-BE49-F238E27FC236}">
                <a16:creationId xmlns:a16="http://schemas.microsoft.com/office/drawing/2014/main" id="{B7CB62CA-D93C-EA91-0E5A-419979E18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3213025"/>
            <a:ext cx="172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32144" name="Picture 16">
            <a:extLst>
              <a:ext uri="{FF2B5EF4-FFF2-40B4-BE49-F238E27FC236}">
                <a16:creationId xmlns:a16="http://schemas.microsoft.com/office/drawing/2014/main" id="{B2436DD0-43CE-AED5-B68F-076D59CC1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212" y="3213025"/>
            <a:ext cx="172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32145" name="Picture 17">
            <a:extLst>
              <a:ext uri="{FF2B5EF4-FFF2-40B4-BE49-F238E27FC236}">
                <a16:creationId xmlns:a16="http://schemas.microsoft.com/office/drawing/2014/main" id="{5EFD77D4-29E2-BD57-8CFF-BB4A672F0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75" y="3213025"/>
            <a:ext cx="172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32148" name="Rectangle 20">
            <a:extLst>
              <a:ext uri="{FF2B5EF4-FFF2-40B4-BE49-F238E27FC236}">
                <a16:creationId xmlns:a16="http://schemas.microsoft.com/office/drawing/2014/main" id="{F6B496B6-2F1C-0BBC-4783-6C8D64572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600" y="4041700"/>
            <a:ext cx="1727200" cy="179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400">
                <a:solidFill>
                  <a:schemeClr val="accent2"/>
                </a:solidFill>
              </a:rPr>
              <a:t>Lun-Ven</a:t>
            </a:r>
          </a:p>
        </p:txBody>
      </p:sp>
      <p:sp>
        <p:nvSpPr>
          <p:cNvPr id="432149" name="Rectangle 21">
            <a:extLst>
              <a:ext uri="{FF2B5EF4-FFF2-40B4-BE49-F238E27FC236}">
                <a16:creationId xmlns:a16="http://schemas.microsoft.com/office/drawing/2014/main" id="{F1393750-80B5-514C-229C-BA61BB7BF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212" y="4041700"/>
            <a:ext cx="1727200" cy="179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400">
                <a:solidFill>
                  <a:schemeClr val="accent2"/>
                </a:solidFill>
              </a:rPr>
              <a:t>Sabato</a:t>
            </a:r>
          </a:p>
        </p:txBody>
      </p:sp>
      <p:sp>
        <p:nvSpPr>
          <p:cNvPr id="432150" name="Rectangle 22">
            <a:extLst>
              <a:ext uri="{FF2B5EF4-FFF2-40B4-BE49-F238E27FC236}">
                <a16:creationId xmlns:a16="http://schemas.microsoft.com/office/drawing/2014/main" id="{4AC2EE72-EFBF-FEFA-DAE7-1CBDB0289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75" y="4041700"/>
            <a:ext cx="1727200" cy="179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400">
                <a:solidFill>
                  <a:schemeClr val="accent2"/>
                </a:solidFill>
              </a:rPr>
              <a:t>Festivo</a:t>
            </a:r>
          </a:p>
        </p:txBody>
      </p:sp>
      <p:pic>
        <p:nvPicPr>
          <p:cNvPr id="432154" name="Picture 26">
            <a:extLst>
              <a:ext uri="{FF2B5EF4-FFF2-40B4-BE49-F238E27FC236}">
                <a16:creationId xmlns:a16="http://schemas.microsoft.com/office/drawing/2014/main" id="{2D644333-A7E3-CB0F-9ED0-57D8F3169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812" y="1557263"/>
            <a:ext cx="1646238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32155" name="Picture 27">
            <a:extLst>
              <a:ext uri="{FF2B5EF4-FFF2-40B4-BE49-F238E27FC236}">
                <a16:creationId xmlns:a16="http://schemas.microsoft.com/office/drawing/2014/main" id="{63B1621B-6A71-E03D-DD25-E6FA6E75A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51" y="1557263"/>
            <a:ext cx="1646237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32156" name="Picture 28">
            <a:extLst>
              <a:ext uri="{FF2B5EF4-FFF2-40B4-BE49-F238E27FC236}">
                <a16:creationId xmlns:a16="http://schemas.microsoft.com/office/drawing/2014/main" id="{7A5BE736-3E5C-6036-4478-5535B7F04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76" y="1557263"/>
            <a:ext cx="1646237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48" grpId="0" animBg="1"/>
      <p:bldP spid="432149" grpId="0" animBg="1"/>
      <p:bldP spid="4321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45E4053-F01A-1DC5-EC93-3E25E7AB4E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Gestione delle informazioni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20BEEEB-924C-78D4-473E-C20598738D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 sz="2800"/>
              <a:t>I dati sono spesso il risultato di forme di organizzazione e codifica delle informazioni</a:t>
            </a:r>
          </a:p>
          <a:p>
            <a:r>
              <a:rPr lang="de-DE" altLang="en-US" sz="2800"/>
              <a:t>Ad esempio, nei servizi anagrafici e nel riferimento a persone</a:t>
            </a:r>
          </a:p>
          <a:p>
            <a:pPr lvl="1"/>
            <a:r>
              <a:rPr lang="de-DE" altLang="en-US" sz="2800"/>
              <a:t>descrizioni discorsive </a:t>
            </a:r>
          </a:p>
          <a:p>
            <a:pPr lvl="1"/>
            <a:r>
              <a:rPr lang="de-DE" altLang="en-US" sz="2800"/>
              <a:t>nome e cognome</a:t>
            </a:r>
          </a:p>
          <a:p>
            <a:pPr lvl="1" algn="just"/>
            <a:r>
              <a:rPr lang="de-DE" altLang="en-US" sz="2800"/>
              <a:t>estremi anagrafici </a:t>
            </a:r>
          </a:p>
          <a:p>
            <a:pPr lvl="1" algn="just"/>
            <a:r>
              <a:rPr lang="de-DE" altLang="en-US" sz="2800"/>
              <a:t>codice fiscale</a:t>
            </a:r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5449EA6-524A-F149-4466-48D68E10FC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Perché i dati? 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6DE7162-E515-A16F-EB7A-77EDA66AB8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/>
              <a:t>La rappresentazione precisa di forme più ricche di informazione e conoscenza è difficile </a:t>
            </a:r>
          </a:p>
          <a:p>
            <a:pPr>
              <a:lnSpc>
                <a:spcPct val="90000"/>
              </a:lnSpc>
            </a:pPr>
            <a:r>
              <a:rPr lang="de-DE" altLang="en-US"/>
              <a:t>I dati costituiscono spesso una risorsa strategica, perché più stabili nel tempo di altre componenti (processi, tecnologie, ruoli umani):</a:t>
            </a:r>
          </a:p>
          <a:p>
            <a:pPr lvl="1">
              <a:lnSpc>
                <a:spcPct val="90000"/>
              </a:lnSpc>
            </a:pPr>
            <a:r>
              <a:rPr lang="de-DE" altLang="en-US"/>
              <a:t>ad esempio, i dati delle banche o delle anagrafi </a:t>
            </a:r>
          </a:p>
        </p:txBody>
      </p:sp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25A7D3E-BC98-7CD1-41C7-B19048AD12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Base di dati </a:t>
            </a:r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CB1BFE48-46F6-8E44-CB54-3598E4CC45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buFontTx/>
              <a:buNone/>
            </a:pPr>
            <a:r>
              <a:rPr lang="de-DE" altLang="en-US"/>
              <a:t>(accezione generica, </a:t>
            </a:r>
            <a:r>
              <a:rPr lang="de-DE" altLang="en-US">
                <a:solidFill>
                  <a:srgbClr val="0066FF"/>
                </a:solidFill>
              </a:rPr>
              <a:t>metodologica</a:t>
            </a:r>
            <a:r>
              <a:rPr lang="de-DE" altLang="en-US"/>
              <a:t>) </a:t>
            </a:r>
          </a:p>
          <a:p>
            <a:r>
              <a:rPr lang="it-IT" altLang="en-US">
                <a:solidFill>
                  <a:schemeClr val="accent2"/>
                </a:solidFill>
              </a:rPr>
              <a:t>insieme organizzato di dati utilizzati per il supporto allo svolgimento delle attività di un ente (azienda, ufficio, persona)</a:t>
            </a:r>
            <a:endParaRPr lang="de-DE" altLang="en-US"/>
          </a:p>
          <a:p>
            <a:pPr>
              <a:buFontTx/>
              <a:buNone/>
            </a:pPr>
            <a:r>
              <a:rPr lang="de-DE" altLang="en-US"/>
              <a:t>(accezione specifica, </a:t>
            </a:r>
            <a:r>
              <a:rPr lang="de-DE" altLang="en-US">
                <a:solidFill>
                  <a:srgbClr val="0066FF"/>
                </a:solidFill>
              </a:rPr>
              <a:t>metodologica</a:t>
            </a:r>
            <a:r>
              <a:rPr lang="de-DE" altLang="en-US"/>
              <a:t> e </a:t>
            </a:r>
            <a:r>
              <a:rPr lang="de-DE" altLang="en-US">
                <a:solidFill>
                  <a:srgbClr val="FF0000"/>
                </a:solidFill>
              </a:rPr>
              <a:t>tecnologica</a:t>
            </a:r>
            <a:r>
              <a:rPr lang="de-DE" altLang="en-US"/>
              <a:t>) </a:t>
            </a:r>
          </a:p>
          <a:p>
            <a:r>
              <a:rPr lang="de-DE" altLang="en-US">
                <a:solidFill>
                  <a:schemeClr val="accent2"/>
                </a:solidFill>
              </a:rPr>
              <a:t>insieme di dati gestito da un DBMS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5C7285E-A36D-FCEB-1FC1-D7963987E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Che cos'è l'informatica?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405DA618-8ED8-5E4E-D49D-ADC591D1AB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 i="1"/>
              <a:t>Scienza del </a:t>
            </a:r>
            <a:r>
              <a:rPr lang="de-DE" altLang="en-US" i="1">
                <a:solidFill>
                  <a:srgbClr val="0066FF"/>
                </a:solidFill>
              </a:rPr>
              <a:t>trattamento razionale</a:t>
            </a:r>
            <a:r>
              <a:rPr lang="de-DE" altLang="en-US" i="1"/>
              <a:t>, specialmente </a:t>
            </a:r>
            <a:r>
              <a:rPr lang="de-DE" altLang="en-US" i="1">
                <a:solidFill>
                  <a:srgbClr val="FF0000"/>
                </a:solidFill>
              </a:rPr>
              <a:t>per mezzo di macchine automatiche</a:t>
            </a:r>
            <a:r>
              <a:rPr lang="de-DE" altLang="en-US" i="1"/>
              <a:t>, </a:t>
            </a:r>
            <a:r>
              <a:rPr lang="de-DE" altLang="en-US" i="1">
                <a:solidFill>
                  <a:srgbClr val="0066FF"/>
                </a:solidFill>
              </a:rPr>
              <a:t>dell’informazione</a:t>
            </a:r>
            <a:r>
              <a:rPr lang="de-DE" altLang="en-US" i="1"/>
              <a:t>, considerata come supporto alla conoscenza umana e alla comunicazione</a:t>
            </a:r>
            <a:r>
              <a:rPr lang="de-DE" altLang="en-US"/>
              <a:t> (Accad. di Francia)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/>
              <a:t>Due anime:</a:t>
            </a:r>
          </a:p>
          <a:p>
            <a:pPr lvl="1">
              <a:lnSpc>
                <a:spcPct val="90000"/>
              </a:lnSpc>
            </a:pPr>
            <a:r>
              <a:rPr lang="de-DE" altLang="en-US">
                <a:solidFill>
                  <a:srgbClr val="0066FF"/>
                </a:solidFill>
              </a:rPr>
              <a:t>metodologica</a:t>
            </a:r>
          </a:p>
          <a:p>
            <a:pPr lvl="1">
              <a:lnSpc>
                <a:spcPct val="90000"/>
              </a:lnSpc>
            </a:pPr>
            <a:r>
              <a:rPr lang="de-DE" altLang="en-US">
                <a:solidFill>
                  <a:srgbClr val="FF0000"/>
                </a:solidFill>
              </a:rPr>
              <a:t>tecnologica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DC1B7A2F-651F-5278-101B-6F463DFB1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78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en-US" sz="2400">
              <a:solidFill>
                <a:srgbClr val="66FF66"/>
              </a:solidFill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A9D4CDE-B5A0-0F20-DFE8-BF0B0C3BC6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Base di dati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59168C6-392C-F79B-F482-EC43918639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buFontTx/>
              <a:buNone/>
            </a:pPr>
            <a:r>
              <a:rPr lang="de-DE" altLang="en-US"/>
              <a:t>(accezione generica, </a:t>
            </a:r>
            <a:r>
              <a:rPr lang="de-DE" altLang="en-US">
                <a:solidFill>
                  <a:srgbClr val="0066FF"/>
                </a:solidFill>
              </a:rPr>
              <a:t>metodologica</a:t>
            </a:r>
            <a:r>
              <a:rPr lang="de-DE" altLang="en-US"/>
              <a:t>) </a:t>
            </a:r>
          </a:p>
          <a:p>
            <a:r>
              <a:rPr lang="it-IT" altLang="en-US">
                <a:solidFill>
                  <a:schemeClr val="accent2"/>
                </a:solidFill>
              </a:rPr>
              <a:t>Insieme organizzato di dati utilizzati per il supporto allo svolgimento delle attività di un ente (azienda, ufficio, persona)</a:t>
            </a:r>
            <a:endParaRPr lang="de-DE" altLang="en-US"/>
          </a:p>
          <a:p>
            <a:pPr>
              <a:buFontTx/>
              <a:buNone/>
            </a:pPr>
            <a:r>
              <a:rPr lang="de-DE" altLang="en-US"/>
              <a:t>(accezione specifica, </a:t>
            </a:r>
            <a:r>
              <a:rPr lang="de-DE" altLang="en-US">
                <a:solidFill>
                  <a:srgbClr val="0066FF"/>
                </a:solidFill>
              </a:rPr>
              <a:t>metodologica</a:t>
            </a:r>
            <a:r>
              <a:rPr lang="de-DE" altLang="en-US"/>
              <a:t> e </a:t>
            </a:r>
            <a:r>
              <a:rPr lang="de-DE" altLang="en-US">
                <a:solidFill>
                  <a:srgbClr val="FF0000"/>
                </a:solidFill>
              </a:rPr>
              <a:t>tecnologica</a:t>
            </a:r>
            <a:r>
              <a:rPr lang="de-DE" altLang="en-US"/>
              <a:t>) </a:t>
            </a:r>
          </a:p>
          <a:p>
            <a:r>
              <a:rPr lang="de-DE" altLang="en-US">
                <a:solidFill>
                  <a:schemeClr val="accent2"/>
                </a:solidFill>
              </a:rPr>
              <a:t>insieme di dati gestito da un DBMS </a:t>
            </a:r>
          </a:p>
        </p:txBody>
      </p:sp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2AB5950-AED2-2B1C-C517-55CE15852D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Sistema di gestione di basi di dati</a:t>
            </a:r>
            <a:br>
              <a:rPr lang="de-DE" altLang="en-US" sz="3200"/>
            </a:br>
            <a:r>
              <a:rPr lang="de-DE" altLang="en-US" sz="3200"/>
              <a:t>DataBase Management System (DBMS)</a:t>
            </a:r>
            <a:endParaRPr lang="de-DE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46B9546-0D38-66E3-14E4-B186F456C6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 sz="2800">
                <a:hlinkClick r:id="rId3" action="ppaction://hlinksldjump"/>
              </a:rPr>
              <a:t>Sistema</a:t>
            </a:r>
            <a:r>
              <a:rPr lang="de-DE" altLang="en-US" sz="2800"/>
              <a:t> che gestisce collezioni di dati: </a:t>
            </a:r>
          </a:p>
          <a:p>
            <a:pPr lvl="1">
              <a:lnSpc>
                <a:spcPct val="90000"/>
              </a:lnSpc>
            </a:pPr>
            <a:r>
              <a:rPr lang="de-DE" altLang="en-US" sz="2800">
                <a:solidFill>
                  <a:schemeClr val="accent2"/>
                </a:solidFill>
                <a:hlinkClick r:id="rId4" action="ppaction://hlinksldjump"/>
              </a:rPr>
              <a:t>grandi</a:t>
            </a:r>
            <a:r>
              <a:rPr lang="de-DE" altLang="en-US" sz="2800"/>
              <a:t> </a:t>
            </a:r>
          </a:p>
          <a:p>
            <a:pPr lvl="1">
              <a:lnSpc>
                <a:spcPct val="90000"/>
              </a:lnSpc>
            </a:pPr>
            <a:r>
              <a:rPr lang="de-DE" altLang="en-US" sz="2800">
                <a:solidFill>
                  <a:schemeClr val="accent2"/>
                </a:solidFill>
                <a:hlinkClick r:id="rId5" action="ppaction://hlinksldjump"/>
              </a:rPr>
              <a:t>persistenti</a:t>
            </a:r>
            <a:r>
              <a:rPr lang="de-DE" altLang="en-US" sz="2800">
                <a:hlinkClick r:id="rId5" action="ppaction://hlinksldjump"/>
              </a:rPr>
              <a:t> </a:t>
            </a:r>
            <a:endParaRPr lang="de-DE" altLang="en-US" sz="2800"/>
          </a:p>
          <a:p>
            <a:pPr lvl="1">
              <a:lnSpc>
                <a:spcPct val="90000"/>
              </a:lnSpc>
            </a:pPr>
            <a:r>
              <a:rPr lang="de-DE" altLang="en-US" sz="2800">
                <a:solidFill>
                  <a:schemeClr val="accent2"/>
                </a:solidFill>
                <a:hlinkClick r:id="rId6" action="ppaction://hlinksldjump"/>
              </a:rPr>
              <a:t>condivise</a:t>
            </a:r>
            <a:endParaRPr lang="de-DE" alt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2800"/>
              <a:t>	garantendo </a:t>
            </a:r>
          </a:p>
          <a:p>
            <a:pPr lvl="1">
              <a:lnSpc>
                <a:spcPct val="90000"/>
              </a:lnSpc>
            </a:pPr>
            <a:r>
              <a:rPr lang="de-DE" altLang="en-US" sz="2800">
                <a:solidFill>
                  <a:schemeClr val="accent2"/>
                </a:solidFill>
                <a:hlinkClick r:id="rId7" action="ppaction://hlinksldjump"/>
              </a:rPr>
              <a:t>privatezza</a:t>
            </a:r>
            <a:r>
              <a:rPr lang="de-DE" altLang="en-US" sz="2800"/>
              <a:t> </a:t>
            </a:r>
          </a:p>
          <a:p>
            <a:pPr lvl="1">
              <a:lnSpc>
                <a:spcPct val="90000"/>
              </a:lnSpc>
            </a:pPr>
            <a:r>
              <a:rPr lang="de-DE" altLang="en-US" sz="2800">
                <a:solidFill>
                  <a:schemeClr val="accent2"/>
                </a:solidFill>
                <a:hlinkClick r:id="rId8" action="ppaction://hlinksldjump"/>
              </a:rPr>
              <a:t>affidabilità</a:t>
            </a:r>
            <a:r>
              <a:rPr lang="de-DE" altLang="en-US" sz="2800"/>
              <a:t> </a:t>
            </a:r>
          </a:p>
          <a:p>
            <a:pPr lvl="1">
              <a:lnSpc>
                <a:spcPct val="90000"/>
              </a:lnSpc>
            </a:pPr>
            <a:r>
              <a:rPr lang="de-DE" altLang="en-US" sz="2800">
                <a:solidFill>
                  <a:schemeClr val="accent2"/>
                </a:solidFill>
                <a:hlinkClick r:id="rId9" action="ppaction://hlinksldjump"/>
              </a:rPr>
              <a:t>efficienza</a:t>
            </a:r>
            <a:r>
              <a:rPr lang="de-DE" altLang="en-US" sz="2800"/>
              <a:t> </a:t>
            </a:r>
          </a:p>
          <a:p>
            <a:pPr lvl="1">
              <a:lnSpc>
                <a:spcPct val="90000"/>
              </a:lnSpc>
            </a:pPr>
            <a:r>
              <a:rPr lang="de-DE" altLang="en-US" sz="2800">
                <a:solidFill>
                  <a:schemeClr val="accent2"/>
                </a:solidFill>
                <a:hlinkClick r:id="rId10" action="ppaction://hlinksldjump"/>
              </a:rPr>
              <a:t>efficacia</a:t>
            </a:r>
            <a:endParaRPr lang="de-DE" altLang="en-US" sz="2800"/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id="{FCD7D468-C7C4-79C0-7A06-5E0C27D3BD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DBMS</a:t>
            </a:r>
          </a:p>
        </p:txBody>
      </p:sp>
      <p:sp>
        <p:nvSpPr>
          <p:cNvPr id="21507" name="Rectangle 5">
            <a:extLst>
              <a:ext uri="{FF2B5EF4-FFF2-40B4-BE49-F238E27FC236}">
                <a16:creationId xmlns:a16="http://schemas.microsoft.com/office/drawing/2014/main" id="{8D915800-8192-08E5-EED6-FAF4BA205C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/>
              <a:t>Prodotti software (complessi) disponibili sul mercato; esempi:</a:t>
            </a:r>
          </a:p>
          <a:p>
            <a:pPr lvl="1">
              <a:lnSpc>
                <a:spcPct val="90000"/>
              </a:lnSpc>
            </a:pPr>
            <a:r>
              <a:rPr lang="de-DE" altLang="en-US"/>
              <a:t>DB2</a:t>
            </a:r>
          </a:p>
          <a:p>
            <a:pPr lvl="1">
              <a:lnSpc>
                <a:spcPct val="90000"/>
              </a:lnSpc>
            </a:pPr>
            <a:r>
              <a:rPr lang="de-DE" altLang="en-US"/>
              <a:t>Oracle</a:t>
            </a:r>
          </a:p>
          <a:p>
            <a:pPr lvl="1">
              <a:lnSpc>
                <a:spcPct val="90000"/>
              </a:lnSpc>
            </a:pPr>
            <a:r>
              <a:rPr lang="de-DE" altLang="en-US"/>
              <a:t>SQLServer</a:t>
            </a:r>
          </a:p>
          <a:p>
            <a:pPr lvl="1">
              <a:lnSpc>
                <a:spcPct val="90000"/>
              </a:lnSpc>
            </a:pPr>
            <a:r>
              <a:rPr lang="de-DE" altLang="en-US"/>
              <a:t>MySQL</a:t>
            </a:r>
          </a:p>
          <a:p>
            <a:pPr lvl="1">
              <a:lnSpc>
                <a:spcPct val="90000"/>
              </a:lnSpc>
            </a:pPr>
            <a:r>
              <a:rPr lang="de-DE" altLang="en-US"/>
              <a:t>PostgreSQL</a:t>
            </a:r>
          </a:p>
          <a:p>
            <a:pPr lvl="1">
              <a:lnSpc>
                <a:spcPct val="90000"/>
              </a:lnSpc>
            </a:pPr>
            <a:r>
              <a:rPr lang="de-DE" altLang="en-US"/>
              <a:t>Access</a:t>
            </a:r>
          </a:p>
        </p:txBody>
      </p:sp>
      <p:sp>
        <p:nvSpPr>
          <p:cNvPr id="21508" name="AutoShape 6">
            <a:hlinkClick r:id="rId3" action="ppaction://hlinksldjump"/>
            <a:extLst>
              <a:ext uri="{FF2B5EF4-FFF2-40B4-BE49-F238E27FC236}">
                <a16:creationId xmlns:a16="http://schemas.microsoft.com/office/drawing/2014/main" id="{74BBF37D-8F1B-D92A-8ED3-5499C95E1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>
            <a:extLst>
              <a:ext uri="{FF2B5EF4-FFF2-40B4-BE49-F238E27FC236}">
                <a16:creationId xmlns:a16="http://schemas.microsoft.com/office/drawing/2014/main" id="{D01CB1DA-FA1C-8D96-7C23-DAAE309FE4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Le basi di dati sono ... grandi</a:t>
            </a:r>
          </a:p>
        </p:txBody>
      </p:sp>
      <p:sp>
        <p:nvSpPr>
          <p:cNvPr id="22531" name="Rectangle 6">
            <a:extLst>
              <a:ext uri="{FF2B5EF4-FFF2-40B4-BE49-F238E27FC236}">
                <a16:creationId xmlns:a16="http://schemas.microsoft.com/office/drawing/2014/main" id="{720538F8-FA98-A419-DDEB-CD177E1438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 sz="2800"/>
              <a:t>dimensioni (molto) maggiori della memoria centrale dei sistemi di calcolo utilizzati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il limite deve essere solo quello fisico dei dispositivi 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esempi di dimensioni molto grandi</a:t>
            </a:r>
          </a:p>
          <a:p>
            <a:pPr lvl="1">
              <a:lnSpc>
                <a:spcPct val="90000"/>
              </a:lnSpc>
            </a:pPr>
            <a:r>
              <a:rPr lang="de-DE" altLang="en-US" sz="2800"/>
              <a:t>500 Gigabyte (dati transazionali)</a:t>
            </a:r>
          </a:p>
          <a:p>
            <a:pPr lvl="1">
              <a:lnSpc>
                <a:spcPct val="90000"/>
              </a:lnSpc>
            </a:pPr>
            <a:r>
              <a:rPr lang="de-DE" altLang="en-US" sz="2800"/>
              <a:t>10  Terabyte (dati decisionali)</a:t>
            </a:r>
          </a:p>
          <a:p>
            <a:pPr lvl="1">
              <a:lnSpc>
                <a:spcPct val="90000"/>
              </a:lnSpc>
            </a:pPr>
            <a:r>
              <a:rPr lang="de-DE" altLang="en-US" sz="2800"/>
              <a:t>500 Terabyte (dati scientifici)</a:t>
            </a:r>
          </a:p>
          <a:p>
            <a:pPr lvl="1">
              <a:lnSpc>
                <a:spcPct val="90000"/>
              </a:lnSpc>
            </a:pPr>
            <a:r>
              <a:rPr lang="de-DE" altLang="en-US" sz="2800"/>
              <a:t>100 miliardi di record</a:t>
            </a:r>
          </a:p>
        </p:txBody>
      </p:sp>
      <p:sp>
        <p:nvSpPr>
          <p:cNvPr id="22532" name="AutoShape 4">
            <a:hlinkClick r:id="rId3" action="ppaction://hlinksldjump"/>
            <a:extLst>
              <a:ext uri="{FF2B5EF4-FFF2-40B4-BE49-F238E27FC236}">
                <a16:creationId xmlns:a16="http://schemas.microsoft.com/office/drawing/2014/main" id="{75BB6E26-6C43-0912-7B57-25E1F024F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>
            <a:extLst>
              <a:ext uri="{FF2B5EF4-FFF2-40B4-BE49-F238E27FC236}">
                <a16:creationId xmlns:a16="http://schemas.microsoft.com/office/drawing/2014/main" id="{D55C5CC3-1F71-FC3B-0B71-8042F6A4C7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Le basi di dati sono ... persistenti</a:t>
            </a:r>
          </a:p>
        </p:txBody>
      </p:sp>
      <p:sp>
        <p:nvSpPr>
          <p:cNvPr id="23555" name="Rectangle 6">
            <a:extLst>
              <a:ext uri="{FF2B5EF4-FFF2-40B4-BE49-F238E27FC236}">
                <a16:creationId xmlns:a16="http://schemas.microsoft.com/office/drawing/2014/main" id="{D21F8178-05FB-CB4A-27EA-268F34CD04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Hanno un tempo di vita indipendente dalle singole esecuzioni dei programmi che le utilizzano </a:t>
            </a:r>
          </a:p>
        </p:txBody>
      </p:sp>
      <p:sp>
        <p:nvSpPr>
          <p:cNvPr id="23556" name="AutoShape 4">
            <a:hlinkClick r:id="rId3" action="ppaction://hlinksldjump"/>
            <a:extLst>
              <a:ext uri="{FF2B5EF4-FFF2-40B4-BE49-F238E27FC236}">
                <a16:creationId xmlns:a16="http://schemas.microsoft.com/office/drawing/2014/main" id="{23FE874B-EAE7-CC0C-579E-0A94828DE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>
            <a:extLst>
              <a:ext uri="{FF2B5EF4-FFF2-40B4-BE49-F238E27FC236}">
                <a16:creationId xmlns:a16="http://schemas.microsoft.com/office/drawing/2014/main" id="{3A3B9526-3F35-E586-6245-57D126A52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Le basi di dati sono ... condivise</a:t>
            </a:r>
          </a:p>
        </p:txBody>
      </p:sp>
      <p:sp>
        <p:nvSpPr>
          <p:cNvPr id="24579" name="Rectangle 5">
            <a:extLst>
              <a:ext uri="{FF2B5EF4-FFF2-40B4-BE49-F238E27FC236}">
                <a16:creationId xmlns:a16="http://schemas.microsoft.com/office/drawing/2014/main" id="{B1F565CB-EFF8-1B2E-ED05-93795EF46F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Ogni organizzazione (specie se grande) è divisa in settori o comunque svolge diverse attività </a:t>
            </a:r>
          </a:p>
          <a:p>
            <a:r>
              <a:rPr lang="de-DE" altLang="en-US"/>
              <a:t>Ciascun settore/attività ha un (sotto)sistema informativo (non necessariamente disgiunto) </a:t>
            </a:r>
          </a:p>
          <a:p>
            <a:endParaRPr lang="de-DE" altLang="en-US"/>
          </a:p>
        </p:txBody>
      </p:sp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3A2BA14A-4842-0400-5BAA-C65F5FC6D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898525"/>
            <a:ext cx="6515100" cy="492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8E132452-ECD4-DE03-263E-8DCFE1D8C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4" y="1225551"/>
            <a:ext cx="7527925" cy="47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>
            <a:extLst>
              <a:ext uri="{FF2B5EF4-FFF2-40B4-BE49-F238E27FC236}">
                <a16:creationId xmlns:a16="http://schemas.microsoft.com/office/drawing/2014/main" id="{3541B9AA-28BF-D4F1-43F6-F50A819F8F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Problemi</a:t>
            </a:r>
          </a:p>
        </p:txBody>
      </p:sp>
      <p:sp>
        <p:nvSpPr>
          <p:cNvPr id="728069" name="Rectangle 5">
            <a:extLst>
              <a:ext uri="{FF2B5EF4-FFF2-40B4-BE49-F238E27FC236}">
                <a16:creationId xmlns:a16="http://schemas.microsoft.com/office/drawing/2014/main" id="{3FE76D2A-70FE-500B-CC6D-1068813CC1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en-US">
                <a:solidFill>
                  <a:schemeClr val="accent2"/>
                </a:solidFill>
              </a:rPr>
              <a:t>Ridondanza</a:t>
            </a:r>
            <a:r>
              <a:rPr lang="it-IT" altLang="en-US"/>
              <a:t>: </a:t>
            </a:r>
          </a:p>
          <a:p>
            <a:pPr lvl="1"/>
            <a:r>
              <a:rPr lang="it-IT" altLang="en-US"/>
              <a:t>informazioni ripetute</a:t>
            </a:r>
          </a:p>
          <a:p>
            <a:r>
              <a:rPr lang="it-IT" altLang="en-US"/>
              <a:t>Rischio di </a:t>
            </a:r>
            <a:r>
              <a:rPr lang="it-IT" altLang="en-US">
                <a:solidFill>
                  <a:schemeClr val="accent2"/>
                </a:solidFill>
              </a:rPr>
              <a:t>incoerenza</a:t>
            </a:r>
            <a:r>
              <a:rPr lang="it-IT" altLang="en-US"/>
              <a:t>: </a:t>
            </a:r>
          </a:p>
          <a:p>
            <a:pPr lvl="1"/>
            <a:r>
              <a:rPr lang="it-IT" altLang="en-US"/>
              <a:t>le versioni possono non coincidere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8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28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28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28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06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DCA5EBEA-97CC-509D-B146-8DCB4E5D51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Archivi e basi di dati </a:t>
            </a:r>
          </a:p>
        </p:txBody>
      </p:sp>
      <p:sp>
        <p:nvSpPr>
          <p:cNvPr id="729091" name="Rectangle 3">
            <a:extLst>
              <a:ext uri="{FF2B5EF4-FFF2-40B4-BE49-F238E27FC236}">
                <a16:creationId xmlns:a16="http://schemas.microsoft.com/office/drawing/2014/main" id="{E1F7FA9D-530E-F707-F79D-B555C2E24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254500"/>
            <a:ext cx="2895600" cy="12954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it-IT" altLang="en-US"/>
              <a:t>Gestione </a:t>
            </a:r>
            <a:br>
              <a:rPr lang="it-IT" altLang="en-US"/>
            </a:br>
            <a:r>
              <a:rPr lang="it-IT" altLang="en-US"/>
              <a:t>ricevimento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487A556F-097C-32B0-A7FC-DD07F9322CEE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3949700"/>
            <a:ext cx="4343400" cy="1752600"/>
            <a:chOff x="2544" y="2832"/>
            <a:chExt cx="2736" cy="1104"/>
          </a:xfrm>
        </p:grpSpPr>
        <p:sp>
          <p:nvSpPr>
            <p:cNvPr id="28681" name="AutoShape 5">
              <a:extLst>
                <a:ext uri="{FF2B5EF4-FFF2-40B4-BE49-F238E27FC236}">
                  <a16:creationId xmlns:a16="http://schemas.microsoft.com/office/drawing/2014/main" id="{A11F654C-35F8-67F9-9DC3-3856AA2E28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832"/>
              <a:ext cx="1728" cy="1104"/>
            </a:xfrm>
            <a:prstGeom prst="flowChartMagneticDisk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lang="it-IT" altLang="en-US"/>
                <a:t>Archivio 2:</a:t>
              </a:r>
              <a:br>
                <a:rPr lang="it-IT" altLang="en-US"/>
              </a:br>
              <a:r>
                <a:rPr lang="it-IT" altLang="en-US"/>
                <a:t>ricevimento</a:t>
              </a:r>
            </a:p>
          </p:txBody>
        </p:sp>
        <p:sp>
          <p:nvSpPr>
            <p:cNvPr id="28682" name="Line 6">
              <a:extLst>
                <a:ext uri="{FF2B5EF4-FFF2-40B4-BE49-F238E27FC236}">
                  <a16:creationId xmlns:a16="http://schemas.microsoft.com/office/drawing/2014/main" id="{0F00D288-E183-08EF-29E8-01FCC1D6C6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3504"/>
              <a:ext cx="10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29095" name="Rectangle 7">
            <a:extLst>
              <a:ext uri="{FF2B5EF4-FFF2-40B4-BE49-F238E27FC236}">
                <a16:creationId xmlns:a16="http://schemas.microsoft.com/office/drawing/2014/main" id="{598F11AB-95CB-5E40-0AEE-DE1C6F445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120900"/>
            <a:ext cx="2895600" cy="12954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it-IT" altLang="en-US"/>
              <a:t>Gestione </a:t>
            </a:r>
            <a:br>
              <a:rPr lang="it-IT" altLang="en-US"/>
            </a:br>
            <a:r>
              <a:rPr lang="it-IT" altLang="en-US"/>
              <a:t>orario lezioni</a:t>
            </a:r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C162A3E4-F629-F879-789E-641D36B5343F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1892300"/>
            <a:ext cx="4343400" cy="1752600"/>
            <a:chOff x="2544" y="1536"/>
            <a:chExt cx="2736" cy="1104"/>
          </a:xfrm>
        </p:grpSpPr>
        <p:sp>
          <p:nvSpPr>
            <p:cNvPr id="28679" name="AutoShape 9">
              <a:extLst>
                <a:ext uri="{FF2B5EF4-FFF2-40B4-BE49-F238E27FC236}">
                  <a16:creationId xmlns:a16="http://schemas.microsoft.com/office/drawing/2014/main" id="{9AC0E719-FFB1-B0DB-9517-9EE2C450F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36"/>
              <a:ext cx="1728" cy="1104"/>
            </a:xfrm>
            <a:prstGeom prst="flowChartMagneticDisk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lang="it-IT" altLang="en-US" dirty="0"/>
                <a:t>Archivio 1:</a:t>
              </a:r>
              <a:br>
                <a:rPr lang="it-IT" altLang="en-US" dirty="0"/>
              </a:br>
              <a:r>
                <a:rPr lang="it-IT" altLang="en-US" dirty="0"/>
                <a:t>orario lezioni</a:t>
              </a:r>
            </a:p>
          </p:txBody>
        </p:sp>
        <p:sp>
          <p:nvSpPr>
            <p:cNvPr id="28680" name="Line 10">
              <a:extLst>
                <a:ext uri="{FF2B5EF4-FFF2-40B4-BE49-F238E27FC236}">
                  <a16:creationId xmlns:a16="http://schemas.microsoft.com/office/drawing/2014/main" id="{B59E075C-D8AB-E4DE-CC38-EEB1AC48B6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160"/>
              <a:ext cx="10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2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2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091" grpId="0" animBg="1" autoUpdateAnimBg="0"/>
      <p:bldP spid="729095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1796A18-618D-674F-CDB0-BC56BA361F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Archivi e basi di dati </a:t>
            </a:r>
          </a:p>
        </p:txBody>
      </p:sp>
      <p:grpSp>
        <p:nvGrpSpPr>
          <p:cNvPr id="29699" name="Group 16">
            <a:extLst>
              <a:ext uri="{FF2B5EF4-FFF2-40B4-BE49-F238E27FC236}">
                <a16:creationId xmlns:a16="http://schemas.microsoft.com/office/drawing/2014/main" id="{6BF54FF6-5CDD-A415-8785-99269FCE3A2B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2120900"/>
            <a:ext cx="7251700" cy="3429000"/>
            <a:chOff x="720" y="1336"/>
            <a:chExt cx="4568" cy="2160"/>
          </a:xfrm>
        </p:grpSpPr>
        <p:sp>
          <p:nvSpPr>
            <p:cNvPr id="29700" name="Rectangle 3">
              <a:extLst>
                <a:ext uri="{FF2B5EF4-FFF2-40B4-BE49-F238E27FC236}">
                  <a16:creationId xmlns:a16="http://schemas.microsoft.com/office/drawing/2014/main" id="{FBAD80AF-758E-5314-3C26-B4C01F953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680"/>
              <a:ext cx="1824" cy="816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lang="it-IT" altLang="en-US"/>
                <a:t>Gestione </a:t>
              </a:r>
              <a:br>
                <a:rPr lang="it-IT" altLang="en-US"/>
              </a:br>
              <a:r>
                <a:rPr lang="it-IT" altLang="en-US"/>
                <a:t>ricevimento</a:t>
              </a:r>
            </a:p>
          </p:txBody>
        </p:sp>
        <p:sp>
          <p:nvSpPr>
            <p:cNvPr id="29701" name="Rectangle 7">
              <a:extLst>
                <a:ext uri="{FF2B5EF4-FFF2-40B4-BE49-F238E27FC236}">
                  <a16:creationId xmlns:a16="http://schemas.microsoft.com/office/drawing/2014/main" id="{7FED06B8-48E3-8433-5A3E-B42C1214D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336"/>
              <a:ext cx="1824" cy="816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lang="it-IT" altLang="en-US"/>
                <a:t>Gestione </a:t>
              </a:r>
              <a:br>
                <a:rPr lang="it-IT" altLang="en-US"/>
              </a:br>
              <a:r>
                <a:rPr lang="it-IT" altLang="en-US"/>
                <a:t>orario lezioni</a:t>
              </a:r>
            </a:p>
          </p:txBody>
        </p:sp>
        <p:sp>
          <p:nvSpPr>
            <p:cNvPr id="29702" name="AutoShape 13">
              <a:extLst>
                <a:ext uri="{FF2B5EF4-FFF2-40B4-BE49-F238E27FC236}">
                  <a16:creationId xmlns:a16="http://schemas.microsoft.com/office/drawing/2014/main" id="{9CE45DD7-945A-362A-6C9F-A139F34F0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1584"/>
              <a:ext cx="1872" cy="1584"/>
            </a:xfrm>
            <a:prstGeom prst="flowChartMagneticDisk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lang="it-IT" altLang="en-US"/>
                <a:t>Base di dati</a:t>
              </a:r>
              <a:endParaRPr lang="it-IT" altLang="en-US">
                <a:solidFill>
                  <a:schemeClr val="accent2"/>
                </a:solidFill>
              </a:endParaRPr>
            </a:p>
          </p:txBody>
        </p:sp>
        <p:sp>
          <p:nvSpPr>
            <p:cNvPr id="29703" name="Line 14">
              <a:extLst>
                <a:ext uri="{FF2B5EF4-FFF2-40B4-BE49-F238E27FC236}">
                  <a16:creationId xmlns:a16="http://schemas.microsoft.com/office/drawing/2014/main" id="{818E3889-AFA1-D042-6A2B-752CF9136E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9" y="1824"/>
              <a:ext cx="847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04" name="Line 15">
              <a:extLst>
                <a:ext uri="{FF2B5EF4-FFF2-40B4-BE49-F238E27FC236}">
                  <a16:creationId xmlns:a16="http://schemas.microsoft.com/office/drawing/2014/main" id="{048C9493-B6A8-3E2E-DC6E-F9CDA03444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69" y="2496"/>
              <a:ext cx="847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EEC4C62A-8353-B33A-C7F8-02EBEB2666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Le basi di dati sono condivise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4CE1AE25-B890-A14B-88FB-C32774256E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Una base di dati è una risorsa </a:t>
            </a:r>
            <a:r>
              <a:rPr lang="de-DE" altLang="en-US">
                <a:solidFill>
                  <a:schemeClr val="accent2"/>
                </a:solidFill>
              </a:rPr>
              <a:t>integrata</a:t>
            </a:r>
            <a:r>
              <a:rPr lang="de-DE" altLang="en-US"/>
              <a:t>, </a:t>
            </a:r>
            <a:r>
              <a:rPr lang="de-DE" altLang="en-US">
                <a:solidFill>
                  <a:schemeClr val="accent2"/>
                </a:solidFill>
              </a:rPr>
              <a:t>condivisa</a:t>
            </a:r>
            <a:r>
              <a:rPr lang="de-DE" altLang="en-US"/>
              <a:t> fra applicazioni </a:t>
            </a:r>
          </a:p>
          <a:p>
            <a:r>
              <a:rPr lang="de-DE" altLang="en-US"/>
              <a:t>conseguenze</a:t>
            </a:r>
          </a:p>
          <a:p>
            <a:pPr lvl="1"/>
            <a:r>
              <a:rPr lang="de-DE" altLang="en-US"/>
              <a:t>Attività diverse su dati condivisi: </a:t>
            </a:r>
          </a:p>
          <a:p>
            <a:pPr lvl="2"/>
            <a:r>
              <a:rPr lang="de-DE" altLang="en-US"/>
              <a:t>meccanismi di </a:t>
            </a:r>
            <a:r>
              <a:rPr lang="de-DE" altLang="en-US">
                <a:solidFill>
                  <a:schemeClr val="accent2"/>
                </a:solidFill>
              </a:rPr>
              <a:t>autorizzazione</a:t>
            </a:r>
            <a:endParaRPr lang="de-DE" altLang="en-US"/>
          </a:p>
          <a:p>
            <a:pPr lvl="1"/>
            <a:r>
              <a:rPr lang="de-DE" altLang="en-US"/>
              <a:t>Accessi di più utenti ai dati condivisi:</a:t>
            </a:r>
          </a:p>
          <a:p>
            <a:pPr lvl="2"/>
            <a:r>
              <a:rPr lang="de-DE" altLang="en-US"/>
              <a:t> controllo della </a:t>
            </a:r>
            <a:r>
              <a:rPr lang="de-DE" altLang="en-US">
                <a:solidFill>
                  <a:schemeClr val="accent2"/>
                </a:solidFill>
              </a:rPr>
              <a:t>concorrenza</a:t>
            </a:r>
            <a:endParaRPr lang="de-DE" altLang="en-US"/>
          </a:p>
        </p:txBody>
      </p:sp>
      <p:sp>
        <p:nvSpPr>
          <p:cNvPr id="30724" name="AutoShape 9">
            <a:hlinkClick r:id="rId3" action="ppaction://hlinksldjump"/>
            <a:extLst>
              <a:ext uri="{FF2B5EF4-FFF2-40B4-BE49-F238E27FC236}">
                <a16:creationId xmlns:a16="http://schemas.microsoft.com/office/drawing/2014/main" id="{CB7DA735-2A8E-2648-068F-C86D16310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">
            <a:extLst>
              <a:ext uri="{FF2B5EF4-FFF2-40B4-BE49-F238E27FC236}">
                <a16:creationId xmlns:a16="http://schemas.microsoft.com/office/drawing/2014/main" id="{B99D345F-8DBD-6CEE-F999-B3ADA4CD00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I DBMS garantiscono ... privatezza</a:t>
            </a:r>
          </a:p>
        </p:txBody>
      </p:sp>
      <p:sp>
        <p:nvSpPr>
          <p:cNvPr id="31747" name="Rectangle 6">
            <a:extLst>
              <a:ext uri="{FF2B5EF4-FFF2-40B4-BE49-F238E27FC236}">
                <a16:creationId xmlns:a16="http://schemas.microsoft.com/office/drawing/2014/main" id="{8F860F0B-37F7-0DB9-06A4-4620E3A293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Si possono definire meccanismi di autorizzazione</a:t>
            </a:r>
          </a:p>
          <a:p>
            <a:pPr lvl="1"/>
            <a:r>
              <a:rPr lang="de-DE" altLang="en-US"/>
              <a:t>l'utente A è autorizzato a leggere tutti i dati e a modificare X</a:t>
            </a:r>
          </a:p>
          <a:p>
            <a:pPr lvl="1"/>
            <a:r>
              <a:rPr lang="de-DE" altLang="en-US"/>
              <a:t>l'utente B è autorizzato a leggere  dati X e a modificare Y</a:t>
            </a:r>
          </a:p>
        </p:txBody>
      </p:sp>
      <p:sp>
        <p:nvSpPr>
          <p:cNvPr id="31748" name="AutoShape 4">
            <a:hlinkClick r:id="rId3" action="ppaction://hlinksldjump"/>
            <a:extLst>
              <a:ext uri="{FF2B5EF4-FFF2-40B4-BE49-F238E27FC236}">
                <a16:creationId xmlns:a16="http://schemas.microsoft.com/office/drawing/2014/main" id="{3A397841-D517-A8BB-6DC9-989384831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>
            <a:extLst>
              <a:ext uri="{FF2B5EF4-FFF2-40B4-BE49-F238E27FC236}">
                <a16:creationId xmlns:a16="http://schemas.microsoft.com/office/drawing/2014/main" id="{86A417FA-A74E-3091-0C9D-24AF175785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I DBMS garantiscono... affidabilità  </a:t>
            </a:r>
          </a:p>
        </p:txBody>
      </p:sp>
      <p:sp>
        <p:nvSpPr>
          <p:cNvPr id="32771" name="Rectangle 6">
            <a:extLst>
              <a:ext uri="{FF2B5EF4-FFF2-40B4-BE49-F238E27FC236}">
                <a16:creationId xmlns:a16="http://schemas.microsoft.com/office/drawing/2014/main" id="{E557D760-E912-1879-2543-923E5B8334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>
                <a:solidFill>
                  <a:schemeClr val="accent2"/>
                </a:solidFill>
              </a:rPr>
              <a:t>Affidabilità</a:t>
            </a:r>
            <a:r>
              <a:rPr lang="de-DE" altLang="en-US"/>
              <a:t> (per le basi di dati):</a:t>
            </a:r>
          </a:p>
          <a:p>
            <a:pPr lvl="1"/>
            <a:r>
              <a:rPr lang="de-DE" altLang="en-US"/>
              <a:t>resistenza a malfunzionamenti hardware e software</a:t>
            </a:r>
          </a:p>
          <a:p>
            <a:r>
              <a:rPr lang="it-IT" altLang="en-US"/>
              <a:t>Una base di dati è una risorsa pregiata e quindi deve essere conservata a lungo termine</a:t>
            </a:r>
          </a:p>
          <a:p>
            <a:r>
              <a:rPr lang="it-IT" altLang="en-US"/>
              <a:t>Tecnica fondamentale: </a:t>
            </a:r>
          </a:p>
          <a:p>
            <a:pPr lvl="1"/>
            <a:r>
              <a:rPr lang="it-IT" altLang="en-US"/>
              <a:t>gestione delle </a:t>
            </a:r>
            <a:r>
              <a:rPr lang="it-IT" altLang="en-US">
                <a:solidFill>
                  <a:schemeClr val="accent2"/>
                </a:solidFill>
              </a:rPr>
              <a:t>transazioni</a:t>
            </a:r>
          </a:p>
        </p:txBody>
      </p:sp>
    </p:spTree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2E00B41D-3334-91AD-3BF8-F7C742420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Transazione  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EE0125E-3385-D018-F62E-E82DB5F11E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Insieme di operazioni da considerare indivisibile ("</a:t>
            </a:r>
            <a:r>
              <a:rPr lang="it-IT" altLang="en-US">
                <a:hlinkClick r:id="rId3" action="ppaction://hlinksldjump"/>
              </a:rPr>
              <a:t>atomico</a:t>
            </a:r>
            <a:r>
              <a:rPr lang="it-IT" altLang="en-US"/>
              <a:t>"), corretto anche in presenza di </a:t>
            </a:r>
            <a:r>
              <a:rPr lang="it-IT" altLang="en-US">
                <a:hlinkClick r:id="rId4" action="ppaction://hlinksldjump"/>
              </a:rPr>
              <a:t>concorrenza </a:t>
            </a:r>
            <a:r>
              <a:rPr lang="it-IT" altLang="en-US"/>
              <a:t>e con effetti </a:t>
            </a:r>
            <a:r>
              <a:rPr lang="it-IT" altLang="en-US">
                <a:hlinkClick r:id="rId5" action="ppaction://hlinksldjump"/>
              </a:rPr>
              <a:t>definitivi </a:t>
            </a:r>
            <a:endParaRPr lang="it-IT" altLang="en-US"/>
          </a:p>
        </p:txBody>
      </p:sp>
      <p:sp>
        <p:nvSpPr>
          <p:cNvPr id="798725" name="AutoShape 5">
            <a:hlinkClick r:id="rId6" action="ppaction://hlinksldjump"/>
            <a:extLst>
              <a:ext uri="{FF2B5EF4-FFF2-40B4-BE49-F238E27FC236}">
                <a16:creationId xmlns:a16="http://schemas.microsoft.com/office/drawing/2014/main" id="{D4FC157A-B646-C99C-09F5-0D3FDA0B4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A7C99C1-F1AB-07B1-437C-26AC816B4F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Le transazioni sono … atomiche </a:t>
            </a:r>
          </a:p>
        </p:txBody>
      </p:sp>
      <p:sp>
        <p:nvSpPr>
          <p:cNvPr id="801795" name="Rectangle 3">
            <a:extLst>
              <a:ext uri="{FF2B5EF4-FFF2-40B4-BE49-F238E27FC236}">
                <a16:creationId xmlns:a16="http://schemas.microsoft.com/office/drawing/2014/main" id="{408C705A-4E80-3902-D21B-75821FB438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en-US" sz="2800"/>
              <a:t>Una sequenza di operazioni correlate:</a:t>
            </a:r>
          </a:p>
          <a:p>
            <a:pPr lvl="1"/>
            <a:r>
              <a:rPr lang="it-IT" altLang="en-US" sz="2800"/>
              <a:t>trasferimento di fondi da un conto A ad un conto B: o si fanno il prelevamento da A e il versamento su B o nessuno dei due</a:t>
            </a:r>
          </a:p>
          <a:p>
            <a:r>
              <a:rPr lang="it-IT" altLang="en-US" sz="2800"/>
              <a:t>… deve essere eseguita per intero o per niente:</a:t>
            </a:r>
          </a:p>
          <a:p>
            <a:pPr lvl="1"/>
            <a:r>
              <a:rPr lang="it-IT" altLang="en-US" sz="2800"/>
              <a:t>o si fanno il prelevamento da A e il versamento su B o nessuno dei due</a:t>
            </a:r>
          </a:p>
          <a:p>
            <a:pPr lvl="1"/>
            <a:endParaRPr lang="it-IT" altLang="en-US" sz="2800"/>
          </a:p>
        </p:txBody>
      </p:sp>
      <p:sp>
        <p:nvSpPr>
          <p:cNvPr id="801796" name="AutoShape 4">
            <a:hlinkClick r:id="rId3" action="ppaction://hlinksldjump"/>
            <a:extLst>
              <a:ext uri="{FF2B5EF4-FFF2-40B4-BE49-F238E27FC236}">
                <a16:creationId xmlns:a16="http://schemas.microsoft.com/office/drawing/2014/main" id="{55455B16-0AF3-0EFD-9B40-6FA7FD184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79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2BB4C13-DBC6-AE58-88C9-AC690EEB5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 sz="3200"/>
              <a:t>Le transazioni sono … concorrenti </a:t>
            </a:r>
          </a:p>
        </p:txBody>
      </p:sp>
      <p:sp>
        <p:nvSpPr>
          <p:cNvPr id="800771" name="Rectangle 3">
            <a:extLst>
              <a:ext uri="{FF2B5EF4-FFF2-40B4-BE49-F238E27FC236}">
                <a16:creationId xmlns:a16="http://schemas.microsoft.com/office/drawing/2014/main" id="{FB7C66DC-E615-EFC9-A481-46E4205B30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it-IT" altLang="en-US" sz="2800"/>
              <a:t>L'effetto di transazioni concorrenti deve essere coerente</a:t>
            </a:r>
          </a:p>
          <a:p>
            <a:pPr lvl="1">
              <a:lnSpc>
                <a:spcPct val="90000"/>
              </a:lnSpc>
            </a:pPr>
            <a:r>
              <a:rPr lang="it-IT" altLang="en-US" sz="2800"/>
              <a:t>se due assegni emessi sullo stesso conto corrente vengono incassati contemporaneamente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it-IT" altLang="en-US" sz="2800"/>
              <a:t>	… si deve evitare di trascurarne uno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 se due agenzie rischiedono lo stesso posto (libero</a:t>
            </a:r>
            <a:r>
              <a:rPr lang="it-IT" altLang="en-US" sz="2800"/>
              <a:t>) </a:t>
            </a:r>
            <a:r>
              <a:rPr lang="en-US" altLang="en-US" sz="2800"/>
              <a:t>su un treno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800"/>
              <a:t>	… si deve evitare di assegnarlo due volte</a:t>
            </a:r>
            <a:endParaRPr lang="it-IT" altLang="en-US" sz="2800"/>
          </a:p>
        </p:txBody>
      </p:sp>
      <p:sp>
        <p:nvSpPr>
          <p:cNvPr id="800772" name="AutoShape 4">
            <a:hlinkClick r:id="rId3" action="ppaction://hlinksldjump"/>
            <a:extLst>
              <a:ext uri="{FF2B5EF4-FFF2-40B4-BE49-F238E27FC236}">
                <a16:creationId xmlns:a16="http://schemas.microsoft.com/office/drawing/2014/main" id="{FFAAE2CC-E429-B646-EE4F-26D2CD202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077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BD6428B-934E-64F1-23B3-A499C17CCC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I risultati delle transazioni</a:t>
            </a:r>
            <a:br>
              <a:rPr lang="it-IT" altLang="en-US"/>
            </a:br>
            <a:r>
              <a:rPr lang="it-IT" altLang="en-US"/>
              <a:t> sono permanenti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2B2976E-A9E1-60C5-D6EA-CD88AAEA57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La conclusione positiva di una transazione corrisponde ad un impegno (in inglese </a:t>
            </a:r>
            <a:r>
              <a:rPr lang="it-IT" altLang="en-US">
                <a:solidFill>
                  <a:schemeClr val="accent2"/>
                </a:solidFill>
              </a:rPr>
              <a:t>commit</a:t>
            </a:r>
            <a:r>
              <a:rPr lang="it-IT" altLang="en-US"/>
              <a:t>) a mantenere traccia del risultato in modo definitivo, anche in presenza di guasti e di esecuzione concorrente</a:t>
            </a:r>
          </a:p>
        </p:txBody>
      </p:sp>
      <p:sp>
        <p:nvSpPr>
          <p:cNvPr id="36868" name="AutoShape 5">
            <a:hlinkClick r:id="rId3" action="ppaction://hlinksldjump"/>
            <a:extLst>
              <a:ext uri="{FF2B5EF4-FFF2-40B4-BE49-F238E27FC236}">
                <a16:creationId xmlns:a16="http://schemas.microsoft.com/office/drawing/2014/main" id="{D9C03492-2C30-7747-6213-9FB088CC3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>
            <a:extLst>
              <a:ext uri="{FF2B5EF4-FFF2-40B4-BE49-F238E27FC236}">
                <a16:creationId xmlns:a16="http://schemas.microsoft.com/office/drawing/2014/main" id="{E86B2EC3-2A88-6BAB-E8EE-B238AC0857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I DBMS debbono essere...efficienti</a:t>
            </a:r>
          </a:p>
        </p:txBody>
      </p:sp>
      <p:sp>
        <p:nvSpPr>
          <p:cNvPr id="37891" name="Rectangle 7">
            <a:extLst>
              <a:ext uri="{FF2B5EF4-FFF2-40B4-BE49-F238E27FC236}">
                <a16:creationId xmlns:a16="http://schemas.microsoft.com/office/drawing/2014/main" id="{05D901E2-BE3B-A67C-BF9E-C913E97D50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Cercano di utilizzare al meglio le risorse di spazio di memoria (principale e secondaria) e tempo (di esecuzione e di risposta)</a:t>
            </a:r>
          </a:p>
          <a:p>
            <a:r>
              <a:rPr lang="de-DE" altLang="en-US"/>
              <a:t>I DBMS, con tante funzioni, rischiano l'inefficienza e per questo ci sono grandi investimenti e competizione</a:t>
            </a:r>
            <a:endParaRPr lang="it-IT" altLang="en-US"/>
          </a:p>
          <a:p>
            <a:r>
              <a:rPr lang="de-DE" altLang="en-US"/>
              <a:t>L’efficienza è anche il risultato della qualità delle applicazioni</a:t>
            </a:r>
          </a:p>
        </p:txBody>
      </p:sp>
      <p:sp>
        <p:nvSpPr>
          <p:cNvPr id="37892" name="AutoShape 8">
            <a:hlinkClick r:id="rId3" action="ppaction://hlinksldjump"/>
            <a:extLst>
              <a:ext uri="{FF2B5EF4-FFF2-40B4-BE49-F238E27FC236}">
                <a16:creationId xmlns:a16="http://schemas.microsoft.com/office/drawing/2014/main" id="{37FA3D7F-1AC0-26E5-1ABE-C6003AB05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>
            <a:extLst>
              <a:ext uri="{FF2B5EF4-FFF2-40B4-BE49-F238E27FC236}">
                <a16:creationId xmlns:a16="http://schemas.microsoft.com/office/drawing/2014/main" id="{E31AC4CC-51DB-ACC8-196C-7DDE303DC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I DBMS debbono essere...efficaci</a:t>
            </a:r>
          </a:p>
        </p:txBody>
      </p:sp>
      <p:sp>
        <p:nvSpPr>
          <p:cNvPr id="38915" name="Rectangle 6">
            <a:extLst>
              <a:ext uri="{FF2B5EF4-FFF2-40B4-BE49-F238E27FC236}">
                <a16:creationId xmlns:a16="http://schemas.microsoft.com/office/drawing/2014/main" id="{0C154E9C-CF95-82CB-E55B-27475FAA1F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Cercano di rendere produttive le attività dei loro utilizzatori, offrendo funzionalità articolate, potenti e flessibili:</a:t>
            </a:r>
          </a:p>
          <a:p>
            <a:pPr lvl="1"/>
            <a:r>
              <a:rPr lang="de-DE" altLang="en-US"/>
              <a:t>il corso è in buona parte dedicato ad illustrare come i DBMS perseguono l'efficacia</a:t>
            </a:r>
          </a:p>
        </p:txBody>
      </p:sp>
    </p:spTree>
  </p:cSld>
  <p:clrMapOvr>
    <a:masterClrMapping/>
  </p:clrMapOvr>
  <p:transition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BBE856B8-7C09-A729-34AF-21862B7F35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DBMS vs file system </a:t>
            </a:r>
          </a:p>
        </p:txBody>
      </p:sp>
      <p:sp>
        <p:nvSpPr>
          <p:cNvPr id="39939" name="Rectangle 5">
            <a:extLst>
              <a:ext uri="{FF2B5EF4-FFF2-40B4-BE49-F238E27FC236}">
                <a16:creationId xmlns:a16="http://schemas.microsoft.com/office/drawing/2014/main" id="{51E1BF88-84E6-652F-B98E-5AEF6CAE8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 sz="2800"/>
              <a:t>La gestione di insiemi di dati grandi e persistenti è possibile anche attraverso sistemi più semplici — gli ordinari </a:t>
            </a:r>
            <a:r>
              <a:rPr lang="de-DE" altLang="en-US" sz="2800">
                <a:solidFill>
                  <a:schemeClr val="accent2"/>
                </a:solidFill>
              </a:rPr>
              <a:t>file system</a:t>
            </a:r>
            <a:r>
              <a:rPr lang="de-DE" altLang="en-US" sz="2800"/>
              <a:t> dei sistemi operativi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I file system prevedono forme rudimentali di condivisione: "tutto o niente" 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I DBMS estendono le funzionalità dei file system, fornendo più servizi ed in maniera integrata</a:t>
            </a:r>
          </a:p>
        </p:txBody>
      </p:sp>
    </p:spTree>
  </p:cSld>
  <p:clrMapOvr>
    <a:masterClrMapping/>
  </p:clrMapOvr>
  <p:transition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0A541BB-24A9-EE2C-DE03-7FF4564D16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Descrizione dei dati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DCEE97A-4268-CA77-CF48-85092B88A4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 sz="2800"/>
              <a:t>Nei programmi tradizionali che accedono a file, ogni programma contiene una descrizione della struttura del file stesso, con i conseguenti rischi di incoerenza fra le descrizioni (ripetute in ciascun programma) e i file stessi</a:t>
            </a:r>
          </a:p>
          <a:p>
            <a:r>
              <a:rPr lang="de-DE" altLang="en-US" sz="2800"/>
              <a:t>Nei DBMS, esiste una porzione della base di dati (il </a:t>
            </a:r>
            <a:r>
              <a:rPr lang="de-DE" altLang="en-US" sz="2800">
                <a:solidFill>
                  <a:schemeClr val="accent2"/>
                </a:solidFill>
              </a:rPr>
              <a:t>catalogo</a:t>
            </a:r>
            <a:r>
              <a:rPr lang="de-DE" altLang="en-US" sz="2800"/>
              <a:t> o </a:t>
            </a:r>
            <a:r>
              <a:rPr lang="de-DE" altLang="en-US" sz="2800">
                <a:solidFill>
                  <a:schemeClr val="accent2"/>
                </a:solidFill>
              </a:rPr>
              <a:t>dizionario</a:t>
            </a:r>
            <a:r>
              <a:rPr lang="de-DE" altLang="en-US" sz="2800"/>
              <a:t>) che contiene una descrizione centralizzata dei dati, che può essere utilizzata dai vari programmi</a:t>
            </a:r>
          </a:p>
        </p:txBody>
      </p:sp>
    </p:spTree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9469145-7A9E-934A-6177-94ED59D3A3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Descrizioni dei dati nei DBMS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C9A0F41-5E03-A60C-FDAD-D2A878B854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 sz="2800"/>
              <a:t>Rappresentazioni dei dati a livelli diversi</a:t>
            </a:r>
          </a:p>
          <a:p>
            <a:pPr lvl="1"/>
            <a:r>
              <a:rPr lang="de-DE" altLang="en-US" sz="2800"/>
              <a:t>permettono l’</a:t>
            </a:r>
            <a:r>
              <a:rPr lang="de-DE" altLang="en-US" sz="2800">
                <a:solidFill>
                  <a:schemeClr val="accent2"/>
                </a:solidFill>
              </a:rPr>
              <a:t>indipendenza dei dati</a:t>
            </a:r>
            <a:r>
              <a:rPr lang="de-DE" altLang="en-US" sz="2800"/>
              <a:t> dalla rappresentazione fisica: </a:t>
            </a:r>
          </a:p>
          <a:p>
            <a:pPr lvl="2"/>
            <a:r>
              <a:rPr lang="de-DE" altLang="en-US" sz="2800"/>
              <a:t>i programmi fanno riferimento alla struttura a livello più alto, e le rappresentazioni sottostanti possono essere modificate senza necessità di modifica dei programmi</a:t>
            </a:r>
          </a:p>
          <a:p>
            <a:pPr lvl="1"/>
            <a:r>
              <a:rPr lang="de-DE" altLang="en-US" sz="2800"/>
              <a:t>precisiamo attraverso il concetto di </a:t>
            </a:r>
          </a:p>
          <a:p>
            <a:pPr lvl="2"/>
            <a:r>
              <a:rPr lang="de-DE" altLang="en-US" sz="2800">
                <a:solidFill>
                  <a:schemeClr val="accent2"/>
                </a:solidFill>
              </a:rPr>
              <a:t>modello dei dati</a:t>
            </a:r>
          </a:p>
        </p:txBody>
      </p:sp>
    </p:spTree>
  </p:cSld>
  <p:clrMapOvr>
    <a:masterClrMapping/>
  </p:clrMapOvr>
  <p:transition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2729F3D-AB0F-119A-BF40-300980193A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Modello dei dati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2368106F-5AA7-2FDF-3863-A4F6FFAED4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 sz="2800"/>
              <a:t>Insieme di costrutti utilizzati per organizzare i dati di interesse e descriverne la dinamica 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Componente fondamentale: </a:t>
            </a:r>
            <a:r>
              <a:rPr lang="de-DE" altLang="en-US" sz="2800">
                <a:solidFill>
                  <a:schemeClr val="accent2"/>
                </a:solidFill>
              </a:rPr>
              <a:t>meccanismi di strutturazione</a:t>
            </a:r>
            <a:r>
              <a:rPr lang="de-DE" altLang="en-US" sz="2800"/>
              <a:t> (o </a:t>
            </a:r>
            <a:r>
              <a:rPr lang="de-DE" altLang="en-US" sz="2800">
                <a:solidFill>
                  <a:schemeClr val="accent2"/>
                </a:solidFill>
              </a:rPr>
              <a:t>costruttori di tipo</a:t>
            </a:r>
            <a:r>
              <a:rPr lang="de-DE" altLang="en-US" sz="2800"/>
              <a:t>) 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Come nei linguaggi di programmazione esistono meccanismi che permettono di definire nuovi tipi, così ogni modello dei dati prevede alcuni costruttori 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Esempio: il </a:t>
            </a:r>
            <a:r>
              <a:rPr lang="de-DE" altLang="en-US" sz="2800">
                <a:solidFill>
                  <a:schemeClr val="accent2"/>
                </a:solidFill>
              </a:rPr>
              <a:t>modello relazionale</a:t>
            </a:r>
            <a:r>
              <a:rPr lang="de-DE" altLang="en-US" sz="2800"/>
              <a:t> prevede il costruttore </a:t>
            </a:r>
            <a:r>
              <a:rPr lang="de-DE" altLang="en-US" sz="2800">
                <a:solidFill>
                  <a:schemeClr val="accent2"/>
                </a:solidFill>
              </a:rPr>
              <a:t>relazione</a:t>
            </a:r>
            <a:r>
              <a:rPr lang="de-DE" altLang="en-US" sz="2800"/>
              <a:t>, che permette di definire insiemi di record omogenei </a:t>
            </a:r>
          </a:p>
        </p:txBody>
      </p:sp>
    </p:spTree>
  </p:cSld>
  <p:clrMapOvr>
    <a:masterClrMapping/>
  </p:clrMapOvr>
  <p:transition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642D2505-1F7D-058F-68B7-C15B6A21D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36614"/>
            <a:ext cx="6832600" cy="516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E9B84DB-2F46-0828-6CD1-597016F55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Organizzazione dei dati in una base di dati</a:t>
            </a:r>
          </a:p>
        </p:txBody>
      </p:sp>
      <p:grpSp>
        <p:nvGrpSpPr>
          <p:cNvPr id="45059" name="Group 246">
            <a:extLst>
              <a:ext uri="{FF2B5EF4-FFF2-40B4-BE49-F238E27FC236}">
                <a16:creationId xmlns:a16="http://schemas.microsoft.com/office/drawing/2014/main" id="{01B99A80-BF70-157D-981C-0C48506B647C}"/>
              </a:ext>
            </a:extLst>
          </p:cNvPr>
          <p:cNvGrpSpPr>
            <a:grpSpLocks/>
          </p:cNvGrpSpPr>
          <p:nvPr/>
        </p:nvGrpSpPr>
        <p:grpSpPr bwMode="auto">
          <a:xfrm>
            <a:off x="2120900" y="1676400"/>
            <a:ext cx="7251700" cy="990600"/>
            <a:chOff x="376" y="1200"/>
            <a:chExt cx="4568" cy="624"/>
          </a:xfrm>
        </p:grpSpPr>
        <p:sp>
          <p:nvSpPr>
            <p:cNvPr id="45091" name="Text Box 247">
              <a:extLst>
                <a:ext uri="{FF2B5EF4-FFF2-40B4-BE49-F238E27FC236}">
                  <a16:creationId xmlns:a16="http://schemas.microsoft.com/office/drawing/2014/main" id="{59A281D1-F09F-BE00-B695-58F51A9593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" y="1200"/>
              <a:ext cx="6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it-IT" altLang="en-US" sz="2400" b="1"/>
                <a:t>Orario</a:t>
              </a:r>
              <a:endParaRPr lang="it-IT" altLang="en-US" b="1">
                <a:solidFill>
                  <a:schemeClr val="accent2"/>
                </a:solidFill>
              </a:endParaRPr>
            </a:p>
          </p:txBody>
        </p:sp>
        <p:grpSp>
          <p:nvGrpSpPr>
            <p:cNvPr id="45092" name="Group 248">
              <a:extLst>
                <a:ext uri="{FF2B5EF4-FFF2-40B4-BE49-F238E27FC236}">
                  <a16:creationId xmlns:a16="http://schemas.microsoft.com/office/drawing/2014/main" id="{76ABB354-1CF6-9D7D-0126-9DFE61D6EB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1488"/>
              <a:ext cx="4464" cy="336"/>
              <a:chOff x="480" y="1488"/>
              <a:chExt cx="4464" cy="336"/>
            </a:xfrm>
          </p:grpSpPr>
          <p:sp>
            <p:nvSpPr>
              <p:cNvPr id="45093" name="Rectangle 249">
                <a:extLst>
                  <a:ext uri="{FF2B5EF4-FFF2-40B4-BE49-F238E27FC236}">
                    <a16:creationId xmlns:a16="http://schemas.microsoft.com/office/drawing/2014/main" id="{74CA3E99-C0A7-808C-C174-96CB5010B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Insegnamento</a:t>
                </a:r>
              </a:p>
            </p:txBody>
          </p:sp>
          <p:sp>
            <p:nvSpPr>
              <p:cNvPr id="45094" name="Rectangle 250">
                <a:extLst>
                  <a:ext uri="{FF2B5EF4-FFF2-40B4-BE49-F238E27FC236}">
                    <a16:creationId xmlns:a16="http://schemas.microsoft.com/office/drawing/2014/main" id="{06428BE2-5970-7175-0014-97F77D2D22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Docente</a:t>
                </a:r>
              </a:p>
            </p:txBody>
          </p:sp>
          <p:sp>
            <p:nvSpPr>
              <p:cNvPr id="45095" name="Rectangle 251">
                <a:extLst>
                  <a:ext uri="{FF2B5EF4-FFF2-40B4-BE49-F238E27FC236}">
                    <a16:creationId xmlns:a16="http://schemas.microsoft.com/office/drawing/2014/main" id="{2236C05B-4CF9-3A54-6D9B-BEB245F48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Aula</a:t>
                </a:r>
              </a:p>
            </p:txBody>
          </p:sp>
          <p:sp>
            <p:nvSpPr>
              <p:cNvPr id="45096" name="Rectangle 252">
                <a:extLst>
                  <a:ext uri="{FF2B5EF4-FFF2-40B4-BE49-F238E27FC236}">
                    <a16:creationId xmlns:a16="http://schemas.microsoft.com/office/drawing/2014/main" id="{730665CA-22C1-BE46-F038-718A1F914A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Ora</a:t>
                </a:r>
              </a:p>
            </p:txBody>
          </p:sp>
        </p:grpSp>
      </p:grpSp>
      <p:grpSp>
        <p:nvGrpSpPr>
          <p:cNvPr id="45060" name="Group 253">
            <a:extLst>
              <a:ext uri="{FF2B5EF4-FFF2-40B4-BE49-F238E27FC236}">
                <a16:creationId xmlns:a16="http://schemas.microsoft.com/office/drawing/2014/main" id="{2539A0F8-7C08-36EF-EF77-5D0A1B040F06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667000"/>
            <a:ext cx="7086600" cy="3200400"/>
            <a:chOff x="480" y="1824"/>
            <a:chExt cx="4464" cy="2016"/>
          </a:xfrm>
        </p:grpSpPr>
        <p:grpSp>
          <p:nvGrpSpPr>
            <p:cNvPr id="45061" name="Group 254">
              <a:extLst>
                <a:ext uri="{FF2B5EF4-FFF2-40B4-BE49-F238E27FC236}">
                  <a16:creationId xmlns:a16="http://schemas.microsoft.com/office/drawing/2014/main" id="{6379E573-7A5B-AEAE-9BC6-E3C6F696CD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1824"/>
              <a:ext cx="4464" cy="336"/>
              <a:chOff x="480" y="1488"/>
              <a:chExt cx="4464" cy="336"/>
            </a:xfrm>
          </p:grpSpPr>
          <p:sp>
            <p:nvSpPr>
              <p:cNvPr id="45087" name="Rectangle 255">
                <a:extLst>
                  <a:ext uri="{FF2B5EF4-FFF2-40B4-BE49-F238E27FC236}">
                    <a16:creationId xmlns:a16="http://schemas.microsoft.com/office/drawing/2014/main" id="{7F320111-3B99-ECEC-BC86-0482EB46D8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Analisi matem. I</a:t>
                </a:r>
              </a:p>
            </p:txBody>
          </p:sp>
          <p:sp>
            <p:nvSpPr>
              <p:cNvPr id="45088" name="Rectangle 256">
                <a:extLst>
                  <a:ext uri="{FF2B5EF4-FFF2-40B4-BE49-F238E27FC236}">
                    <a16:creationId xmlns:a16="http://schemas.microsoft.com/office/drawing/2014/main" id="{585B221F-1833-8937-0284-73232D2E9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Luigi Neri</a:t>
                </a:r>
              </a:p>
            </p:txBody>
          </p:sp>
          <p:sp>
            <p:nvSpPr>
              <p:cNvPr id="45089" name="Rectangle 257">
                <a:extLst>
                  <a:ext uri="{FF2B5EF4-FFF2-40B4-BE49-F238E27FC236}">
                    <a16:creationId xmlns:a16="http://schemas.microsoft.com/office/drawing/2014/main" id="{5DC5ECE5-46AC-516A-956A-6621FC6D0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N1</a:t>
                </a:r>
              </a:p>
            </p:txBody>
          </p:sp>
          <p:sp>
            <p:nvSpPr>
              <p:cNvPr id="45090" name="Rectangle 258">
                <a:extLst>
                  <a:ext uri="{FF2B5EF4-FFF2-40B4-BE49-F238E27FC236}">
                    <a16:creationId xmlns:a16="http://schemas.microsoft.com/office/drawing/2014/main" id="{410199C4-616A-099B-2871-239766F45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8:00</a:t>
                </a:r>
              </a:p>
            </p:txBody>
          </p:sp>
        </p:grpSp>
        <p:grpSp>
          <p:nvGrpSpPr>
            <p:cNvPr id="45062" name="Group 259">
              <a:extLst>
                <a:ext uri="{FF2B5EF4-FFF2-40B4-BE49-F238E27FC236}">
                  <a16:creationId xmlns:a16="http://schemas.microsoft.com/office/drawing/2014/main" id="{DB881BA7-1CFF-78D9-4CC7-8105E29A25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2160"/>
              <a:ext cx="4464" cy="336"/>
              <a:chOff x="480" y="1488"/>
              <a:chExt cx="4464" cy="336"/>
            </a:xfrm>
          </p:grpSpPr>
          <p:sp>
            <p:nvSpPr>
              <p:cNvPr id="45083" name="Rectangle 260">
                <a:extLst>
                  <a:ext uri="{FF2B5EF4-FFF2-40B4-BE49-F238E27FC236}">
                    <a16:creationId xmlns:a16="http://schemas.microsoft.com/office/drawing/2014/main" id="{09F22123-0977-B6CE-8ED3-B3E66F56E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Basi di dati</a:t>
                </a:r>
              </a:p>
            </p:txBody>
          </p:sp>
          <p:sp>
            <p:nvSpPr>
              <p:cNvPr id="45084" name="Rectangle 261">
                <a:extLst>
                  <a:ext uri="{FF2B5EF4-FFF2-40B4-BE49-F238E27FC236}">
                    <a16:creationId xmlns:a16="http://schemas.microsoft.com/office/drawing/2014/main" id="{8BCB6C0C-B0C8-386C-2903-C82A3F065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Piero Rossi</a:t>
                </a:r>
              </a:p>
            </p:txBody>
          </p:sp>
          <p:sp>
            <p:nvSpPr>
              <p:cNvPr id="45085" name="Rectangle 262">
                <a:extLst>
                  <a:ext uri="{FF2B5EF4-FFF2-40B4-BE49-F238E27FC236}">
                    <a16:creationId xmlns:a16="http://schemas.microsoft.com/office/drawing/2014/main" id="{E11F2F1F-BB87-C2FF-707F-BF8632347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N2</a:t>
                </a:r>
              </a:p>
            </p:txBody>
          </p:sp>
          <p:sp>
            <p:nvSpPr>
              <p:cNvPr id="45086" name="Rectangle 263">
                <a:extLst>
                  <a:ext uri="{FF2B5EF4-FFF2-40B4-BE49-F238E27FC236}">
                    <a16:creationId xmlns:a16="http://schemas.microsoft.com/office/drawing/2014/main" id="{8A693395-38ED-3380-1ACF-AE48F9C22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9:45</a:t>
                </a:r>
              </a:p>
            </p:txBody>
          </p:sp>
        </p:grpSp>
        <p:grpSp>
          <p:nvGrpSpPr>
            <p:cNvPr id="45063" name="Group 264">
              <a:extLst>
                <a:ext uri="{FF2B5EF4-FFF2-40B4-BE49-F238E27FC236}">
                  <a16:creationId xmlns:a16="http://schemas.microsoft.com/office/drawing/2014/main" id="{5BC3B16F-4F86-9FD8-E963-07379B3403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2496"/>
              <a:ext cx="4464" cy="336"/>
              <a:chOff x="480" y="1488"/>
              <a:chExt cx="4464" cy="336"/>
            </a:xfrm>
          </p:grpSpPr>
          <p:sp>
            <p:nvSpPr>
              <p:cNvPr id="45079" name="Rectangle 265">
                <a:extLst>
                  <a:ext uri="{FF2B5EF4-FFF2-40B4-BE49-F238E27FC236}">
                    <a16:creationId xmlns:a16="http://schemas.microsoft.com/office/drawing/2014/main" id="{4FCE904F-FB28-E89A-151F-FAB198FE7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Chimica</a:t>
                </a:r>
              </a:p>
            </p:txBody>
          </p:sp>
          <p:sp>
            <p:nvSpPr>
              <p:cNvPr id="45080" name="Rectangle 266">
                <a:extLst>
                  <a:ext uri="{FF2B5EF4-FFF2-40B4-BE49-F238E27FC236}">
                    <a16:creationId xmlns:a16="http://schemas.microsoft.com/office/drawing/2014/main" id="{12D7E986-A55C-48E6-4BB2-1FA1BB97E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Nicola Mori</a:t>
                </a:r>
              </a:p>
            </p:txBody>
          </p:sp>
          <p:sp>
            <p:nvSpPr>
              <p:cNvPr id="45081" name="Rectangle 267">
                <a:extLst>
                  <a:ext uri="{FF2B5EF4-FFF2-40B4-BE49-F238E27FC236}">
                    <a16:creationId xmlns:a16="http://schemas.microsoft.com/office/drawing/2014/main" id="{785907ED-CB4A-FAF1-485B-2A960EC36C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N1</a:t>
                </a:r>
              </a:p>
            </p:txBody>
          </p:sp>
          <p:sp>
            <p:nvSpPr>
              <p:cNvPr id="45082" name="Rectangle 268">
                <a:extLst>
                  <a:ext uri="{FF2B5EF4-FFF2-40B4-BE49-F238E27FC236}">
                    <a16:creationId xmlns:a16="http://schemas.microsoft.com/office/drawing/2014/main" id="{B64452E8-337B-8634-F2CC-9A1FEB151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9:45</a:t>
                </a:r>
              </a:p>
            </p:txBody>
          </p:sp>
        </p:grpSp>
        <p:grpSp>
          <p:nvGrpSpPr>
            <p:cNvPr id="45064" name="Group 269">
              <a:extLst>
                <a:ext uri="{FF2B5EF4-FFF2-40B4-BE49-F238E27FC236}">
                  <a16:creationId xmlns:a16="http://schemas.microsoft.com/office/drawing/2014/main" id="{AF2C7AB0-24A0-7FDB-216D-7DADF3B905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2832"/>
              <a:ext cx="4464" cy="336"/>
              <a:chOff x="480" y="1488"/>
              <a:chExt cx="4464" cy="336"/>
            </a:xfrm>
          </p:grpSpPr>
          <p:sp>
            <p:nvSpPr>
              <p:cNvPr id="45075" name="Rectangle 270">
                <a:extLst>
                  <a:ext uri="{FF2B5EF4-FFF2-40B4-BE49-F238E27FC236}">
                    <a16:creationId xmlns:a16="http://schemas.microsoft.com/office/drawing/2014/main" id="{D9C00563-04CC-8798-FC0E-0898A4935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Fisica I</a:t>
                </a:r>
              </a:p>
            </p:txBody>
          </p:sp>
          <p:sp>
            <p:nvSpPr>
              <p:cNvPr id="45076" name="Rectangle 271">
                <a:extLst>
                  <a:ext uri="{FF2B5EF4-FFF2-40B4-BE49-F238E27FC236}">
                    <a16:creationId xmlns:a16="http://schemas.microsoft.com/office/drawing/2014/main" id="{2AC799C7-B394-4B52-59F2-FAFB8A9923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Mario Bruni</a:t>
                </a:r>
              </a:p>
            </p:txBody>
          </p:sp>
          <p:sp>
            <p:nvSpPr>
              <p:cNvPr id="45077" name="Rectangle 272">
                <a:extLst>
                  <a:ext uri="{FF2B5EF4-FFF2-40B4-BE49-F238E27FC236}">
                    <a16:creationId xmlns:a16="http://schemas.microsoft.com/office/drawing/2014/main" id="{B44D41E3-F902-9B2E-07EE-7160D61715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N1</a:t>
                </a:r>
              </a:p>
            </p:txBody>
          </p:sp>
          <p:sp>
            <p:nvSpPr>
              <p:cNvPr id="45078" name="Rectangle 273">
                <a:extLst>
                  <a:ext uri="{FF2B5EF4-FFF2-40B4-BE49-F238E27FC236}">
                    <a16:creationId xmlns:a16="http://schemas.microsoft.com/office/drawing/2014/main" id="{84921E51-96B0-35BD-2D7C-F72487A641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11:45</a:t>
                </a:r>
              </a:p>
            </p:txBody>
          </p:sp>
        </p:grpSp>
        <p:grpSp>
          <p:nvGrpSpPr>
            <p:cNvPr id="45065" name="Group 274">
              <a:extLst>
                <a:ext uri="{FF2B5EF4-FFF2-40B4-BE49-F238E27FC236}">
                  <a16:creationId xmlns:a16="http://schemas.microsoft.com/office/drawing/2014/main" id="{17CE7F07-E5DC-2621-3D0E-DB2205342B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3168"/>
              <a:ext cx="4464" cy="336"/>
              <a:chOff x="480" y="1488"/>
              <a:chExt cx="4464" cy="336"/>
            </a:xfrm>
          </p:grpSpPr>
          <p:sp>
            <p:nvSpPr>
              <p:cNvPr id="45071" name="Rectangle 275">
                <a:extLst>
                  <a:ext uri="{FF2B5EF4-FFF2-40B4-BE49-F238E27FC236}">
                    <a16:creationId xmlns:a16="http://schemas.microsoft.com/office/drawing/2014/main" id="{DE633506-F6F8-114B-C2C8-3292800CD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Fisica II</a:t>
                </a:r>
              </a:p>
            </p:txBody>
          </p:sp>
          <p:sp>
            <p:nvSpPr>
              <p:cNvPr id="45072" name="Rectangle 276">
                <a:extLst>
                  <a:ext uri="{FF2B5EF4-FFF2-40B4-BE49-F238E27FC236}">
                    <a16:creationId xmlns:a16="http://schemas.microsoft.com/office/drawing/2014/main" id="{71905E17-F2C2-EF40-7735-8C1BA4503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Mario Bruni</a:t>
                </a:r>
              </a:p>
            </p:txBody>
          </p:sp>
          <p:sp>
            <p:nvSpPr>
              <p:cNvPr id="45073" name="Rectangle 277">
                <a:extLst>
                  <a:ext uri="{FF2B5EF4-FFF2-40B4-BE49-F238E27FC236}">
                    <a16:creationId xmlns:a16="http://schemas.microsoft.com/office/drawing/2014/main" id="{0E72140F-542C-5ED7-28F1-64BF57AC54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N3</a:t>
                </a:r>
              </a:p>
            </p:txBody>
          </p:sp>
          <p:sp>
            <p:nvSpPr>
              <p:cNvPr id="45074" name="Rectangle 278">
                <a:extLst>
                  <a:ext uri="{FF2B5EF4-FFF2-40B4-BE49-F238E27FC236}">
                    <a16:creationId xmlns:a16="http://schemas.microsoft.com/office/drawing/2014/main" id="{653DDBA8-8F0B-F444-3AD3-80143ECA3D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9:45</a:t>
                </a:r>
              </a:p>
            </p:txBody>
          </p:sp>
        </p:grpSp>
        <p:grpSp>
          <p:nvGrpSpPr>
            <p:cNvPr id="45066" name="Group 279">
              <a:extLst>
                <a:ext uri="{FF2B5EF4-FFF2-40B4-BE49-F238E27FC236}">
                  <a16:creationId xmlns:a16="http://schemas.microsoft.com/office/drawing/2014/main" id="{A985D4EE-860E-6CA1-A616-411AF70C58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3504"/>
              <a:ext cx="4464" cy="336"/>
              <a:chOff x="480" y="1488"/>
              <a:chExt cx="4464" cy="336"/>
            </a:xfrm>
          </p:grpSpPr>
          <p:sp>
            <p:nvSpPr>
              <p:cNvPr id="45067" name="Rectangle 280">
                <a:extLst>
                  <a:ext uri="{FF2B5EF4-FFF2-40B4-BE49-F238E27FC236}">
                    <a16:creationId xmlns:a16="http://schemas.microsoft.com/office/drawing/2014/main" id="{067BFF7C-489D-3367-4518-31B47D69C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Sistemi inform.</a:t>
                </a:r>
              </a:p>
            </p:txBody>
          </p:sp>
          <p:sp>
            <p:nvSpPr>
              <p:cNvPr id="45068" name="Rectangle 281">
                <a:extLst>
                  <a:ext uri="{FF2B5EF4-FFF2-40B4-BE49-F238E27FC236}">
                    <a16:creationId xmlns:a16="http://schemas.microsoft.com/office/drawing/2014/main" id="{CDED32F6-2E93-0B65-1290-FF214DB0B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Piero Rossi</a:t>
                </a:r>
              </a:p>
            </p:txBody>
          </p:sp>
          <p:sp>
            <p:nvSpPr>
              <p:cNvPr id="45069" name="Rectangle 282">
                <a:extLst>
                  <a:ext uri="{FF2B5EF4-FFF2-40B4-BE49-F238E27FC236}">
                    <a16:creationId xmlns:a16="http://schemas.microsoft.com/office/drawing/2014/main" id="{2B1A8E52-2BC5-B4C1-E29A-DF73E65906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N3</a:t>
                </a:r>
              </a:p>
            </p:txBody>
          </p:sp>
          <p:sp>
            <p:nvSpPr>
              <p:cNvPr id="45070" name="Rectangle 283">
                <a:extLst>
                  <a:ext uri="{FF2B5EF4-FFF2-40B4-BE49-F238E27FC236}">
                    <a16:creationId xmlns:a16="http://schemas.microsoft.com/office/drawing/2014/main" id="{9A4E75C0-6E96-227B-555F-56B2A0FBDE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 b="1">
                    <a:solidFill>
                      <a:srgbClr val="000000"/>
                    </a:solidFill>
                  </a:rPr>
                  <a:t>8:00</a:t>
                </a:r>
              </a:p>
            </p:txBody>
          </p:sp>
        </p:grpSp>
      </p:grpSp>
    </p:spTree>
  </p:cSld>
  <p:clrMapOvr>
    <a:masterClrMapping/>
  </p:clrMapOvr>
  <p:transition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5" name="Text Box 3">
            <a:extLst>
              <a:ext uri="{FF2B5EF4-FFF2-40B4-BE49-F238E27FC236}">
                <a16:creationId xmlns:a16="http://schemas.microsoft.com/office/drawing/2014/main" id="{D15C5937-EB3F-52E0-9267-4EFEA21E0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1" y="5821364"/>
            <a:ext cx="49307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en-US"/>
              <a:t>L'</a:t>
            </a:r>
            <a:r>
              <a:rPr lang="it-IT" altLang="en-US">
                <a:solidFill>
                  <a:schemeClr val="accent2"/>
                </a:solidFill>
              </a:rPr>
              <a:t>istanza</a:t>
            </a:r>
            <a:r>
              <a:rPr lang="it-IT" altLang="en-US"/>
              <a:t> della base di dati</a:t>
            </a:r>
            <a:endParaRPr lang="it-IT" altLang="en-US">
              <a:solidFill>
                <a:schemeClr val="accent2"/>
              </a:solidFill>
            </a:endParaRPr>
          </a:p>
        </p:txBody>
      </p:sp>
      <p:sp>
        <p:nvSpPr>
          <p:cNvPr id="740356" name="Text Box 4">
            <a:extLst>
              <a:ext uri="{FF2B5EF4-FFF2-40B4-BE49-F238E27FC236}">
                <a16:creationId xmlns:a16="http://schemas.microsoft.com/office/drawing/2014/main" id="{D4226848-7E17-508D-86E5-49A8FE1E4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3836" y="2087563"/>
            <a:ext cx="225730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en-US" b="1" dirty="0"/>
              <a:t>Lo </a:t>
            </a:r>
            <a:r>
              <a:rPr lang="it-IT" altLang="en-US" b="1" dirty="0">
                <a:solidFill>
                  <a:schemeClr val="accent2"/>
                </a:solidFill>
              </a:rPr>
              <a:t>schema</a:t>
            </a:r>
            <a:r>
              <a:rPr lang="it-IT" altLang="en-US" b="1" dirty="0"/>
              <a:t> della base di dati</a:t>
            </a:r>
            <a:endParaRPr lang="it-IT" altLang="en-US" b="1" dirty="0">
              <a:solidFill>
                <a:schemeClr val="accent2"/>
              </a:solidFill>
            </a:endParaRPr>
          </a:p>
        </p:txBody>
      </p:sp>
      <p:grpSp>
        <p:nvGrpSpPr>
          <p:cNvPr id="2" name="Group 202">
            <a:extLst>
              <a:ext uri="{FF2B5EF4-FFF2-40B4-BE49-F238E27FC236}">
                <a16:creationId xmlns:a16="http://schemas.microsoft.com/office/drawing/2014/main" id="{12EF6583-6E21-C281-CBF4-140873195C42}"/>
              </a:ext>
            </a:extLst>
          </p:cNvPr>
          <p:cNvGrpSpPr>
            <a:grpSpLocks/>
          </p:cNvGrpSpPr>
          <p:nvPr/>
        </p:nvGrpSpPr>
        <p:grpSpPr bwMode="auto">
          <a:xfrm>
            <a:off x="2120900" y="1676400"/>
            <a:ext cx="7251700" cy="990600"/>
            <a:chOff x="376" y="1200"/>
            <a:chExt cx="4568" cy="624"/>
          </a:xfrm>
        </p:grpSpPr>
        <p:sp>
          <p:nvSpPr>
            <p:cNvPr id="46117" name="Text Box 203">
              <a:extLst>
                <a:ext uri="{FF2B5EF4-FFF2-40B4-BE49-F238E27FC236}">
                  <a16:creationId xmlns:a16="http://schemas.microsoft.com/office/drawing/2014/main" id="{8833051D-613B-6E75-70D0-0C11980BE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" y="1200"/>
              <a:ext cx="6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it-IT" altLang="en-US" sz="2400"/>
                <a:t>Orario</a:t>
              </a:r>
              <a:endParaRPr lang="it-IT" altLang="en-US">
                <a:solidFill>
                  <a:schemeClr val="accent2"/>
                </a:solidFill>
              </a:endParaRPr>
            </a:p>
          </p:txBody>
        </p:sp>
        <p:grpSp>
          <p:nvGrpSpPr>
            <p:cNvPr id="46118" name="Group 204">
              <a:extLst>
                <a:ext uri="{FF2B5EF4-FFF2-40B4-BE49-F238E27FC236}">
                  <a16:creationId xmlns:a16="http://schemas.microsoft.com/office/drawing/2014/main" id="{3D8BD861-9667-6BC0-1CB7-CB012BE714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1488"/>
              <a:ext cx="4464" cy="336"/>
              <a:chOff x="480" y="1488"/>
              <a:chExt cx="4464" cy="336"/>
            </a:xfrm>
          </p:grpSpPr>
          <p:sp>
            <p:nvSpPr>
              <p:cNvPr id="46119" name="Rectangle 205">
                <a:extLst>
                  <a:ext uri="{FF2B5EF4-FFF2-40B4-BE49-F238E27FC236}">
                    <a16:creationId xmlns:a16="http://schemas.microsoft.com/office/drawing/2014/main" id="{E8EFAD65-812A-DB59-B5DC-9EF3A0014B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Insegnamento</a:t>
                </a:r>
              </a:p>
            </p:txBody>
          </p:sp>
          <p:sp>
            <p:nvSpPr>
              <p:cNvPr id="46120" name="Rectangle 206">
                <a:extLst>
                  <a:ext uri="{FF2B5EF4-FFF2-40B4-BE49-F238E27FC236}">
                    <a16:creationId xmlns:a16="http://schemas.microsoft.com/office/drawing/2014/main" id="{DB4FAE61-5F4A-A63A-CE30-EA14D89C8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Docente</a:t>
                </a:r>
              </a:p>
            </p:txBody>
          </p:sp>
          <p:sp>
            <p:nvSpPr>
              <p:cNvPr id="46121" name="Rectangle 207">
                <a:extLst>
                  <a:ext uri="{FF2B5EF4-FFF2-40B4-BE49-F238E27FC236}">
                    <a16:creationId xmlns:a16="http://schemas.microsoft.com/office/drawing/2014/main" id="{B554D0CC-7365-224F-3509-E81D69560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Aula</a:t>
                </a:r>
              </a:p>
            </p:txBody>
          </p:sp>
          <p:sp>
            <p:nvSpPr>
              <p:cNvPr id="46122" name="Rectangle 208">
                <a:extLst>
                  <a:ext uri="{FF2B5EF4-FFF2-40B4-BE49-F238E27FC236}">
                    <a16:creationId xmlns:a16="http://schemas.microsoft.com/office/drawing/2014/main" id="{5D57B434-99D4-8305-025C-3E9D36EF0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Ora</a:t>
                </a:r>
              </a:p>
            </p:txBody>
          </p:sp>
        </p:grpSp>
      </p:grpSp>
      <p:grpSp>
        <p:nvGrpSpPr>
          <p:cNvPr id="4" name="Group 209">
            <a:extLst>
              <a:ext uri="{FF2B5EF4-FFF2-40B4-BE49-F238E27FC236}">
                <a16:creationId xmlns:a16="http://schemas.microsoft.com/office/drawing/2014/main" id="{EADDE0CB-0A6C-98E7-DCAB-9D42CDF13C78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667000"/>
            <a:ext cx="7086600" cy="3200400"/>
            <a:chOff x="480" y="1824"/>
            <a:chExt cx="4464" cy="2016"/>
          </a:xfrm>
        </p:grpSpPr>
        <p:grpSp>
          <p:nvGrpSpPr>
            <p:cNvPr id="46087" name="Group 210">
              <a:extLst>
                <a:ext uri="{FF2B5EF4-FFF2-40B4-BE49-F238E27FC236}">
                  <a16:creationId xmlns:a16="http://schemas.microsoft.com/office/drawing/2014/main" id="{0F0D822D-4B14-3F79-FE0B-D0C56808FC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1824"/>
              <a:ext cx="4464" cy="336"/>
              <a:chOff x="480" y="1488"/>
              <a:chExt cx="4464" cy="336"/>
            </a:xfrm>
          </p:grpSpPr>
          <p:sp>
            <p:nvSpPr>
              <p:cNvPr id="46113" name="Rectangle 211">
                <a:extLst>
                  <a:ext uri="{FF2B5EF4-FFF2-40B4-BE49-F238E27FC236}">
                    <a16:creationId xmlns:a16="http://schemas.microsoft.com/office/drawing/2014/main" id="{47C65A01-CAC6-6426-7D8D-D06487740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Analisi matem. I</a:t>
                </a:r>
              </a:p>
            </p:txBody>
          </p:sp>
          <p:sp>
            <p:nvSpPr>
              <p:cNvPr id="46114" name="Rectangle 212">
                <a:extLst>
                  <a:ext uri="{FF2B5EF4-FFF2-40B4-BE49-F238E27FC236}">
                    <a16:creationId xmlns:a16="http://schemas.microsoft.com/office/drawing/2014/main" id="{98826B87-49EC-E351-A712-51386604A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Luigi Neri</a:t>
                </a:r>
              </a:p>
            </p:txBody>
          </p:sp>
          <p:sp>
            <p:nvSpPr>
              <p:cNvPr id="46115" name="Rectangle 213">
                <a:extLst>
                  <a:ext uri="{FF2B5EF4-FFF2-40B4-BE49-F238E27FC236}">
                    <a16:creationId xmlns:a16="http://schemas.microsoft.com/office/drawing/2014/main" id="{B0039C8A-DAD7-10EE-2861-1AB287C268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N1</a:t>
                </a:r>
              </a:p>
            </p:txBody>
          </p:sp>
          <p:sp>
            <p:nvSpPr>
              <p:cNvPr id="46116" name="Rectangle 214">
                <a:extLst>
                  <a:ext uri="{FF2B5EF4-FFF2-40B4-BE49-F238E27FC236}">
                    <a16:creationId xmlns:a16="http://schemas.microsoft.com/office/drawing/2014/main" id="{00271FB4-4C7B-D6C4-06CB-3BD8ED19BA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8:00</a:t>
                </a:r>
              </a:p>
            </p:txBody>
          </p:sp>
        </p:grpSp>
        <p:grpSp>
          <p:nvGrpSpPr>
            <p:cNvPr id="46088" name="Group 215">
              <a:extLst>
                <a:ext uri="{FF2B5EF4-FFF2-40B4-BE49-F238E27FC236}">
                  <a16:creationId xmlns:a16="http://schemas.microsoft.com/office/drawing/2014/main" id="{A5F64109-58A3-48B6-DB9C-BF40672A14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2160"/>
              <a:ext cx="4464" cy="336"/>
              <a:chOff x="480" y="1488"/>
              <a:chExt cx="4464" cy="336"/>
            </a:xfrm>
          </p:grpSpPr>
          <p:sp>
            <p:nvSpPr>
              <p:cNvPr id="46109" name="Rectangle 216">
                <a:extLst>
                  <a:ext uri="{FF2B5EF4-FFF2-40B4-BE49-F238E27FC236}">
                    <a16:creationId xmlns:a16="http://schemas.microsoft.com/office/drawing/2014/main" id="{6F969F63-00C2-5D9F-B2A2-70F4C66E6F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Basi di dati</a:t>
                </a:r>
              </a:p>
            </p:txBody>
          </p:sp>
          <p:sp>
            <p:nvSpPr>
              <p:cNvPr id="46110" name="Rectangle 217">
                <a:extLst>
                  <a:ext uri="{FF2B5EF4-FFF2-40B4-BE49-F238E27FC236}">
                    <a16:creationId xmlns:a16="http://schemas.microsoft.com/office/drawing/2014/main" id="{2464F1BB-4F49-671E-9C94-B4957869B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Piero Rossi</a:t>
                </a:r>
              </a:p>
            </p:txBody>
          </p:sp>
          <p:sp>
            <p:nvSpPr>
              <p:cNvPr id="46111" name="Rectangle 218">
                <a:extLst>
                  <a:ext uri="{FF2B5EF4-FFF2-40B4-BE49-F238E27FC236}">
                    <a16:creationId xmlns:a16="http://schemas.microsoft.com/office/drawing/2014/main" id="{F7625059-8B45-1636-05B5-23A472F453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N2</a:t>
                </a:r>
              </a:p>
            </p:txBody>
          </p:sp>
          <p:sp>
            <p:nvSpPr>
              <p:cNvPr id="46112" name="Rectangle 219">
                <a:extLst>
                  <a:ext uri="{FF2B5EF4-FFF2-40B4-BE49-F238E27FC236}">
                    <a16:creationId xmlns:a16="http://schemas.microsoft.com/office/drawing/2014/main" id="{28769A01-F0DE-5B0E-B26F-7E0885191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9:45</a:t>
                </a:r>
              </a:p>
            </p:txBody>
          </p:sp>
        </p:grpSp>
        <p:grpSp>
          <p:nvGrpSpPr>
            <p:cNvPr id="46089" name="Group 220">
              <a:extLst>
                <a:ext uri="{FF2B5EF4-FFF2-40B4-BE49-F238E27FC236}">
                  <a16:creationId xmlns:a16="http://schemas.microsoft.com/office/drawing/2014/main" id="{C9F3D0E0-D66F-A9DA-A31E-10EB3F2923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2496"/>
              <a:ext cx="4464" cy="336"/>
              <a:chOff x="480" y="1488"/>
              <a:chExt cx="4464" cy="336"/>
            </a:xfrm>
          </p:grpSpPr>
          <p:sp>
            <p:nvSpPr>
              <p:cNvPr id="46105" name="Rectangle 221">
                <a:extLst>
                  <a:ext uri="{FF2B5EF4-FFF2-40B4-BE49-F238E27FC236}">
                    <a16:creationId xmlns:a16="http://schemas.microsoft.com/office/drawing/2014/main" id="{29036811-09C6-BF23-0B3A-7CDE137C4E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Chimica</a:t>
                </a:r>
              </a:p>
            </p:txBody>
          </p:sp>
          <p:sp>
            <p:nvSpPr>
              <p:cNvPr id="46106" name="Rectangle 222">
                <a:extLst>
                  <a:ext uri="{FF2B5EF4-FFF2-40B4-BE49-F238E27FC236}">
                    <a16:creationId xmlns:a16="http://schemas.microsoft.com/office/drawing/2014/main" id="{6EE00BEA-8B90-7CE4-DEA3-9E962B6964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Nicola Mori</a:t>
                </a:r>
              </a:p>
            </p:txBody>
          </p:sp>
          <p:sp>
            <p:nvSpPr>
              <p:cNvPr id="46107" name="Rectangle 223">
                <a:extLst>
                  <a:ext uri="{FF2B5EF4-FFF2-40B4-BE49-F238E27FC236}">
                    <a16:creationId xmlns:a16="http://schemas.microsoft.com/office/drawing/2014/main" id="{9F2E57C9-F6E3-5E73-C477-C45B75B47E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N1</a:t>
                </a:r>
              </a:p>
            </p:txBody>
          </p:sp>
          <p:sp>
            <p:nvSpPr>
              <p:cNvPr id="46108" name="Rectangle 224">
                <a:extLst>
                  <a:ext uri="{FF2B5EF4-FFF2-40B4-BE49-F238E27FC236}">
                    <a16:creationId xmlns:a16="http://schemas.microsoft.com/office/drawing/2014/main" id="{BDE61D92-08E0-94EB-9726-C3F679EED9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9:45</a:t>
                </a:r>
              </a:p>
            </p:txBody>
          </p:sp>
        </p:grpSp>
        <p:grpSp>
          <p:nvGrpSpPr>
            <p:cNvPr id="46090" name="Group 225">
              <a:extLst>
                <a:ext uri="{FF2B5EF4-FFF2-40B4-BE49-F238E27FC236}">
                  <a16:creationId xmlns:a16="http://schemas.microsoft.com/office/drawing/2014/main" id="{D5FF5831-DE3F-867F-1A19-30BF178C02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2832"/>
              <a:ext cx="4464" cy="336"/>
              <a:chOff x="480" y="1488"/>
              <a:chExt cx="4464" cy="336"/>
            </a:xfrm>
          </p:grpSpPr>
          <p:sp>
            <p:nvSpPr>
              <p:cNvPr id="46101" name="Rectangle 226">
                <a:extLst>
                  <a:ext uri="{FF2B5EF4-FFF2-40B4-BE49-F238E27FC236}">
                    <a16:creationId xmlns:a16="http://schemas.microsoft.com/office/drawing/2014/main" id="{FF79B21B-5EE1-10EE-65EE-438B63481B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Fisica I</a:t>
                </a:r>
              </a:p>
            </p:txBody>
          </p:sp>
          <p:sp>
            <p:nvSpPr>
              <p:cNvPr id="46102" name="Rectangle 227">
                <a:extLst>
                  <a:ext uri="{FF2B5EF4-FFF2-40B4-BE49-F238E27FC236}">
                    <a16:creationId xmlns:a16="http://schemas.microsoft.com/office/drawing/2014/main" id="{7481E9EC-CF15-113E-D5A6-6AEB7CA865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Mario Bruni</a:t>
                </a:r>
              </a:p>
            </p:txBody>
          </p:sp>
          <p:sp>
            <p:nvSpPr>
              <p:cNvPr id="46103" name="Rectangle 228">
                <a:extLst>
                  <a:ext uri="{FF2B5EF4-FFF2-40B4-BE49-F238E27FC236}">
                    <a16:creationId xmlns:a16="http://schemas.microsoft.com/office/drawing/2014/main" id="{951F2FC6-3E4C-128D-C4AB-07ECBC2E0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N1</a:t>
                </a:r>
              </a:p>
            </p:txBody>
          </p:sp>
          <p:sp>
            <p:nvSpPr>
              <p:cNvPr id="46104" name="Rectangle 229">
                <a:extLst>
                  <a:ext uri="{FF2B5EF4-FFF2-40B4-BE49-F238E27FC236}">
                    <a16:creationId xmlns:a16="http://schemas.microsoft.com/office/drawing/2014/main" id="{EB168E16-D4CA-4F58-A873-43B8A9C13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11:45</a:t>
                </a:r>
              </a:p>
            </p:txBody>
          </p:sp>
        </p:grpSp>
        <p:grpSp>
          <p:nvGrpSpPr>
            <p:cNvPr id="46091" name="Group 230">
              <a:extLst>
                <a:ext uri="{FF2B5EF4-FFF2-40B4-BE49-F238E27FC236}">
                  <a16:creationId xmlns:a16="http://schemas.microsoft.com/office/drawing/2014/main" id="{4810D70F-4676-F26E-B852-11D6E9E2AA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3168"/>
              <a:ext cx="4464" cy="336"/>
              <a:chOff x="480" y="1488"/>
              <a:chExt cx="4464" cy="336"/>
            </a:xfrm>
          </p:grpSpPr>
          <p:sp>
            <p:nvSpPr>
              <p:cNvPr id="46097" name="Rectangle 231">
                <a:extLst>
                  <a:ext uri="{FF2B5EF4-FFF2-40B4-BE49-F238E27FC236}">
                    <a16:creationId xmlns:a16="http://schemas.microsoft.com/office/drawing/2014/main" id="{FCC74342-BE06-FD4A-5283-B50245925A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Fisica II</a:t>
                </a:r>
              </a:p>
            </p:txBody>
          </p:sp>
          <p:sp>
            <p:nvSpPr>
              <p:cNvPr id="46098" name="Rectangle 232">
                <a:extLst>
                  <a:ext uri="{FF2B5EF4-FFF2-40B4-BE49-F238E27FC236}">
                    <a16:creationId xmlns:a16="http://schemas.microsoft.com/office/drawing/2014/main" id="{42AC91A4-C044-8267-0493-D55E6C9775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Mario Bruni</a:t>
                </a:r>
              </a:p>
            </p:txBody>
          </p:sp>
          <p:sp>
            <p:nvSpPr>
              <p:cNvPr id="46099" name="Rectangle 233">
                <a:extLst>
                  <a:ext uri="{FF2B5EF4-FFF2-40B4-BE49-F238E27FC236}">
                    <a16:creationId xmlns:a16="http://schemas.microsoft.com/office/drawing/2014/main" id="{1B42B33F-F626-FD22-7D71-A177F2E471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N3</a:t>
                </a:r>
              </a:p>
            </p:txBody>
          </p:sp>
          <p:sp>
            <p:nvSpPr>
              <p:cNvPr id="46100" name="Rectangle 234">
                <a:extLst>
                  <a:ext uri="{FF2B5EF4-FFF2-40B4-BE49-F238E27FC236}">
                    <a16:creationId xmlns:a16="http://schemas.microsoft.com/office/drawing/2014/main" id="{A26FC910-C394-3D26-0CAA-37C5557E73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9:45</a:t>
                </a:r>
              </a:p>
            </p:txBody>
          </p:sp>
        </p:grpSp>
        <p:grpSp>
          <p:nvGrpSpPr>
            <p:cNvPr id="46092" name="Group 235">
              <a:extLst>
                <a:ext uri="{FF2B5EF4-FFF2-40B4-BE49-F238E27FC236}">
                  <a16:creationId xmlns:a16="http://schemas.microsoft.com/office/drawing/2014/main" id="{09227F05-0C29-185D-01A3-E3CA8DD857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3504"/>
              <a:ext cx="4464" cy="336"/>
              <a:chOff x="480" y="1488"/>
              <a:chExt cx="4464" cy="336"/>
            </a:xfrm>
          </p:grpSpPr>
          <p:sp>
            <p:nvSpPr>
              <p:cNvPr id="46093" name="Rectangle 236">
                <a:extLst>
                  <a:ext uri="{FF2B5EF4-FFF2-40B4-BE49-F238E27FC236}">
                    <a16:creationId xmlns:a16="http://schemas.microsoft.com/office/drawing/2014/main" id="{6C554A36-4100-2DD7-58E5-FE288672D4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1728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Sistemi inform.</a:t>
                </a:r>
              </a:p>
            </p:txBody>
          </p:sp>
          <p:sp>
            <p:nvSpPr>
              <p:cNvPr id="46094" name="Rectangle 237">
                <a:extLst>
                  <a:ext uri="{FF2B5EF4-FFF2-40B4-BE49-F238E27FC236}">
                    <a16:creationId xmlns:a16="http://schemas.microsoft.com/office/drawing/2014/main" id="{CB24F26B-D048-5469-C805-ACA0DA961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115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Piero Rossi</a:t>
                </a:r>
              </a:p>
            </p:txBody>
          </p:sp>
          <p:sp>
            <p:nvSpPr>
              <p:cNvPr id="46095" name="Rectangle 238">
                <a:extLst>
                  <a:ext uri="{FF2B5EF4-FFF2-40B4-BE49-F238E27FC236}">
                    <a16:creationId xmlns:a16="http://schemas.microsoft.com/office/drawing/2014/main" id="{E0859B7A-D380-8571-2B8B-FA42560EB5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88"/>
                <a:ext cx="67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N3</a:t>
                </a:r>
              </a:p>
            </p:txBody>
          </p:sp>
          <p:sp>
            <p:nvSpPr>
              <p:cNvPr id="46096" name="Rectangle 239">
                <a:extLst>
                  <a:ext uri="{FF2B5EF4-FFF2-40B4-BE49-F238E27FC236}">
                    <a16:creationId xmlns:a16="http://schemas.microsoft.com/office/drawing/2014/main" id="{5941B5BD-E63F-8965-0259-3536E58389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488"/>
                <a:ext cx="912" cy="33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8:00</a:t>
                </a:r>
              </a:p>
            </p:txBody>
          </p:sp>
        </p:grpSp>
      </p:grpSp>
      <p:sp>
        <p:nvSpPr>
          <p:cNvPr id="46086" name="Rectangle 240">
            <a:extLst>
              <a:ext uri="{FF2B5EF4-FFF2-40B4-BE49-F238E27FC236}">
                <a16:creationId xmlns:a16="http://schemas.microsoft.com/office/drawing/2014/main" id="{13886750-3F8D-DDCA-900E-3C355A40F4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 dirty="0"/>
              <a:t>Basi di dati: schema e istanza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0355" grpId="0" autoUpdateAnimBg="0"/>
      <p:bldP spid="740356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>
            <a:extLst>
              <a:ext uri="{FF2B5EF4-FFF2-40B4-BE49-F238E27FC236}">
                <a16:creationId xmlns:a16="http://schemas.microsoft.com/office/drawing/2014/main" id="{5600CAFE-F7B4-7988-AC4D-A94C178BD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Schema e istanza</a:t>
            </a:r>
          </a:p>
        </p:txBody>
      </p:sp>
      <p:sp>
        <p:nvSpPr>
          <p:cNvPr id="47107" name="Rectangle 5">
            <a:extLst>
              <a:ext uri="{FF2B5EF4-FFF2-40B4-BE49-F238E27FC236}">
                <a16:creationId xmlns:a16="http://schemas.microsoft.com/office/drawing/2014/main" id="{A7860B5F-B1B9-1236-ABB4-E72ED49205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 sz="2800"/>
              <a:t>In ogni base di dati esistono:</a:t>
            </a:r>
          </a:p>
          <a:p>
            <a:pPr lvl="1"/>
            <a:r>
              <a:rPr lang="de-DE" altLang="en-US" sz="2800"/>
              <a:t>lo </a:t>
            </a:r>
            <a:r>
              <a:rPr lang="de-DE" altLang="en-US" sz="2800">
                <a:solidFill>
                  <a:schemeClr val="accent2"/>
                </a:solidFill>
              </a:rPr>
              <a:t>schema</a:t>
            </a:r>
            <a:r>
              <a:rPr lang="de-DE" altLang="en-US" sz="2800"/>
              <a:t>, sostanzialmente invariante nel tempo, che ne descrive la struttura (aspetto intensionale)</a:t>
            </a:r>
          </a:p>
          <a:p>
            <a:pPr lvl="2"/>
            <a:r>
              <a:rPr lang="de-DE" altLang="en-US" sz="2800"/>
              <a:t>es.: le intestazioni delle tabelle </a:t>
            </a:r>
          </a:p>
          <a:p>
            <a:pPr lvl="1"/>
            <a:r>
              <a:rPr lang="de-DE" altLang="en-US" sz="2800"/>
              <a:t>l’</a:t>
            </a:r>
            <a:r>
              <a:rPr lang="de-DE" altLang="en-US" sz="2800">
                <a:solidFill>
                  <a:schemeClr val="accent2"/>
                </a:solidFill>
              </a:rPr>
              <a:t>istanza</a:t>
            </a:r>
            <a:r>
              <a:rPr lang="de-DE" altLang="en-US" sz="2800"/>
              <a:t>, i valori attuali, che possono cambiare anche molto rapidamente (aspetto estensionale)</a:t>
            </a:r>
          </a:p>
          <a:p>
            <a:pPr lvl="2"/>
            <a:r>
              <a:rPr lang="de-DE" altLang="en-US" sz="2800"/>
              <a:t>es.: il “corpo” di ciascuna tabella </a:t>
            </a:r>
          </a:p>
        </p:txBody>
      </p:sp>
      <p:sp>
        <p:nvSpPr>
          <p:cNvPr id="47108" name="Rectangle 7">
            <a:extLst>
              <a:ext uri="{FF2B5EF4-FFF2-40B4-BE49-F238E27FC236}">
                <a16:creationId xmlns:a16="http://schemas.microsoft.com/office/drawing/2014/main" id="{55AC2DCF-522E-EFF3-F6CA-BB3BA9A68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3725" y="5715000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400">
                <a:hlinkClick r:id="rId3" action="ppaction://hlinkfile"/>
              </a:rPr>
              <a:t>Ex</a:t>
            </a:r>
            <a:endParaRPr lang="it-IT" altLang="en-US" sz="2400"/>
          </a:p>
        </p:txBody>
      </p:sp>
    </p:spTree>
  </p:cSld>
  <p:clrMapOvr>
    <a:masterClrMapping/>
  </p:clrMapOvr>
  <p:transition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>
            <a:extLst>
              <a:ext uri="{FF2B5EF4-FFF2-40B4-BE49-F238E27FC236}">
                <a16:creationId xmlns:a16="http://schemas.microsoft.com/office/drawing/2014/main" id="{80140B37-69FD-73B9-B1FF-5794AB54BE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Due tipi (principali) di modelli</a:t>
            </a:r>
          </a:p>
        </p:txBody>
      </p:sp>
      <p:sp>
        <p:nvSpPr>
          <p:cNvPr id="48131" name="Rectangle 5">
            <a:extLst>
              <a:ext uri="{FF2B5EF4-FFF2-40B4-BE49-F238E27FC236}">
                <a16:creationId xmlns:a16="http://schemas.microsoft.com/office/drawing/2014/main" id="{6248FF1D-782B-D9D2-AE3B-B7AA6D5D0B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modelli </a:t>
            </a:r>
            <a:r>
              <a:rPr lang="de-DE" altLang="en-US">
                <a:hlinkClick r:id="rId3" action="ppaction://hlinksldjump"/>
              </a:rPr>
              <a:t>logici</a:t>
            </a:r>
            <a:endParaRPr lang="de-DE" altLang="en-US"/>
          </a:p>
          <a:p>
            <a:r>
              <a:rPr lang="de-DE" altLang="en-US"/>
              <a:t>modelli </a:t>
            </a:r>
            <a:r>
              <a:rPr lang="de-DE" altLang="en-US">
                <a:hlinkClick r:id="rId4" action="ppaction://hlinksldjump"/>
              </a:rPr>
              <a:t>concettuali</a:t>
            </a:r>
            <a:endParaRPr lang="de-DE" altLang="en-US"/>
          </a:p>
          <a:p>
            <a:endParaRPr lang="de-DE" altLang="en-US"/>
          </a:p>
        </p:txBody>
      </p:sp>
    </p:spTree>
  </p:cSld>
  <p:clrMapOvr>
    <a:masterClrMapping/>
  </p:clrMapOvr>
  <p:transition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>
            <a:extLst>
              <a:ext uri="{FF2B5EF4-FFF2-40B4-BE49-F238E27FC236}">
                <a16:creationId xmlns:a16="http://schemas.microsoft.com/office/drawing/2014/main" id="{87260B98-AA40-556C-093E-D5CFD64F0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Modelli logici</a:t>
            </a:r>
          </a:p>
        </p:txBody>
      </p:sp>
      <p:sp>
        <p:nvSpPr>
          <p:cNvPr id="49155" name="Rectangle 5">
            <a:extLst>
              <a:ext uri="{FF2B5EF4-FFF2-40B4-BE49-F238E27FC236}">
                <a16:creationId xmlns:a16="http://schemas.microsoft.com/office/drawing/2014/main" id="{A505CC87-C891-ADC4-916C-FF06EBE497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Adottati nei DBMS esistenti per l’organizzazione dei dati</a:t>
            </a:r>
          </a:p>
          <a:p>
            <a:pPr lvl="1"/>
            <a:r>
              <a:rPr lang="de-DE" altLang="en-US"/>
              <a:t>utilizzati dai programmi</a:t>
            </a:r>
          </a:p>
          <a:p>
            <a:pPr lvl="1"/>
            <a:r>
              <a:rPr lang="de-DE" altLang="en-US"/>
              <a:t>indipendenti dalle strutture fisiche</a:t>
            </a:r>
          </a:p>
          <a:p>
            <a:r>
              <a:rPr lang="de-DE" altLang="en-US"/>
              <a:t>Esempi: </a:t>
            </a:r>
            <a:r>
              <a:rPr lang="de-DE" altLang="en-US">
                <a:solidFill>
                  <a:schemeClr val="accent2"/>
                </a:solidFill>
              </a:rPr>
              <a:t>relazionale</a:t>
            </a:r>
            <a:r>
              <a:rPr lang="de-DE" altLang="en-US"/>
              <a:t>, reticolare, gerarchico, a oggetti, basato su XML </a:t>
            </a:r>
          </a:p>
          <a:p>
            <a:endParaRPr lang="de-DE" altLang="en-US"/>
          </a:p>
          <a:p>
            <a:endParaRPr lang="de-DE" altLang="en-US"/>
          </a:p>
        </p:txBody>
      </p:sp>
      <p:sp>
        <p:nvSpPr>
          <p:cNvPr id="49156" name="AutoShape 6">
            <a:hlinkClick r:id="rId3" action="ppaction://hlinksldjump"/>
            <a:extLst>
              <a:ext uri="{FF2B5EF4-FFF2-40B4-BE49-F238E27FC236}">
                <a16:creationId xmlns:a16="http://schemas.microsoft.com/office/drawing/2014/main" id="{28667CA0-F90A-D96D-38B2-47BAD8A24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488" y="5700714"/>
            <a:ext cx="4429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>
            <a:extLst>
              <a:ext uri="{FF2B5EF4-FFF2-40B4-BE49-F238E27FC236}">
                <a16:creationId xmlns:a16="http://schemas.microsoft.com/office/drawing/2014/main" id="{349B2857-6438-0E3C-6341-4E4C26F72F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Modelli concettuali</a:t>
            </a:r>
          </a:p>
        </p:txBody>
      </p:sp>
      <p:sp>
        <p:nvSpPr>
          <p:cNvPr id="50179" name="Rectangle 5">
            <a:extLst>
              <a:ext uri="{FF2B5EF4-FFF2-40B4-BE49-F238E27FC236}">
                <a16:creationId xmlns:a16="http://schemas.microsoft.com/office/drawing/2014/main" id="{E08C7DF2-02A8-652E-ECA7-89FC5445E0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Permettono di rappresentare i dati in modo indipendente da ogni sistema</a:t>
            </a:r>
          </a:p>
          <a:p>
            <a:pPr lvl="1"/>
            <a:r>
              <a:rPr lang="de-DE" altLang="en-US"/>
              <a:t>cercano di descrivere i concetti del mondo reale</a:t>
            </a:r>
          </a:p>
          <a:p>
            <a:pPr lvl="1"/>
            <a:r>
              <a:rPr lang="de-DE" altLang="en-US"/>
              <a:t>sono utilizzati nelle fasi preliminari di progettazione</a:t>
            </a:r>
          </a:p>
          <a:p>
            <a:r>
              <a:rPr lang="de-DE" altLang="en-US"/>
              <a:t>Il più diffuso è il modello </a:t>
            </a:r>
            <a:r>
              <a:rPr lang="de-DE" altLang="en-US">
                <a:solidFill>
                  <a:schemeClr val="accent2"/>
                </a:solidFill>
              </a:rPr>
              <a:t>Entity-Relationship</a:t>
            </a:r>
            <a:r>
              <a:rPr lang="de-DE" altLang="en-US"/>
              <a:t> </a:t>
            </a:r>
          </a:p>
          <a:p>
            <a:endParaRPr lang="de-DE" altLang="en-US"/>
          </a:p>
        </p:txBody>
      </p:sp>
    </p:spTree>
  </p:cSld>
  <p:clrMapOvr>
    <a:masterClrMapping/>
  </p:clrMapOvr>
  <p:transition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>
            <a:extLst>
              <a:ext uri="{FF2B5EF4-FFF2-40B4-BE49-F238E27FC236}">
                <a16:creationId xmlns:a16="http://schemas.microsoft.com/office/drawing/2014/main" id="{A673F719-2E52-68A4-E512-BF9D7F00FF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Architettura (semplificata) </a:t>
            </a:r>
            <a:br>
              <a:rPr lang="de-DE" altLang="en-US"/>
            </a:br>
            <a:r>
              <a:rPr lang="de-DE" altLang="en-US"/>
              <a:t>di un DBMS</a:t>
            </a:r>
          </a:p>
        </p:txBody>
      </p:sp>
      <p:grpSp>
        <p:nvGrpSpPr>
          <p:cNvPr id="51203" name="Group 13">
            <a:extLst>
              <a:ext uri="{FF2B5EF4-FFF2-40B4-BE49-F238E27FC236}">
                <a16:creationId xmlns:a16="http://schemas.microsoft.com/office/drawing/2014/main" id="{046CB3C0-0EF7-369B-324C-A6824E14FB15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1676400"/>
            <a:ext cx="3219450" cy="4495800"/>
            <a:chOff x="1872" y="1056"/>
            <a:chExt cx="2028" cy="2832"/>
          </a:xfrm>
        </p:grpSpPr>
        <p:sp>
          <p:nvSpPr>
            <p:cNvPr id="51204" name="AutoShape 2">
              <a:extLst>
                <a:ext uri="{FF2B5EF4-FFF2-40B4-BE49-F238E27FC236}">
                  <a16:creationId xmlns:a16="http://schemas.microsoft.com/office/drawing/2014/main" id="{C5D7AF0A-3FD7-D273-9BF2-4B6B928D7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" y="3373"/>
              <a:ext cx="913" cy="515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BD</a:t>
              </a:r>
              <a:endParaRPr lang="it-IT" altLang="en-US" sz="2400"/>
            </a:p>
          </p:txBody>
        </p:sp>
        <p:sp>
          <p:nvSpPr>
            <p:cNvPr id="51205" name="Rectangle 3">
              <a:extLst>
                <a:ext uri="{FF2B5EF4-FFF2-40B4-BE49-F238E27FC236}">
                  <a16:creationId xmlns:a16="http://schemas.microsoft.com/office/drawing/2014/main" id="{3D41878E-CFED-9896-A851-E319DE01E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606"/>
              <a:ext cx="2028" cy="5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800"/>
                <a:t>Schema logico</a:t>
              </a:r>
              <a:endParaRPr lang="it-IT" altLang="en-US" sz="2000"/>
            </a:p>
          </p:txBody>
        </p:sp>
        <p:sp>
          <p:nvSpPr>
            <p:cNvPr id="51206" name="Rectangle 4">
              <a:extLst>
                <a:ext uri="{FF2B5EF4-FFF2-40B4-BE49-F238E27FC236}">
                  <a16:creationId xmlns:a16="http://schemas.microsoft.com/office/drawing/2014/main" id="{25CD56DD-4335-9F4C-C578-52473FEDC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599"/>
              <a:ext cx="2028" cy="47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800"/>
                <a:t>Schema interno</a:t>
              </a:r>
              <a:endParaRPr lang="it-IT" altLang="en-US" sz="2400"/>
            </a:p>
          </p:txBody>
        </p:sp>
        <p:cxnSp>
          <p:nvCxnSpPr>
            <p:cNvPr id="51207" name="AutoShape 5">
              <a:extLst>
                <a:ext uri="{FF2B5EF4-FFF2-40B4-BE49-F238E27FC236}">
                  <a16:creationId xmlns:a16="http://schemas.microsoft.com/office/drawing/2014/main" id="{389E54CB-132D-94F7-6382-CD2A08CD9E61}"/>
                </a:ext>
              </a:extLst>
            </p:cNvPr>
            <p:cNvCxnSpPr>
              <a:cxnSpLocks noChangeShapeType="1"/>
              <a:stCxn id="51205" idx="2"/>
              <a:endCxn id="51206" idx="0"/>
            </p:cNvCxnSpPr>
            <p:nvPr/>
          </p:nvCxnSpPr>
          <p:spPr bwMode="auto">
            <a:xfrm>
              <a:off x="2886" y="2166"/>
              <a:ext cx="0" cy="42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08" name="Text Box 8">
              <a:extLst>
                <a:ext uri="{FF2B5EF4-FFF2-40B4-BE49-F238E27FC236}">
                  <a16:creationId xmlns:a16="http://schemas.microsoft.com/office/drawing/2014/main" id="{240372D2-72BB-6FDB-6666-686616699E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0" y="1056"/>
              <a:ext cx="9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800"/>
                <a:t>utente</a:t>
              </a:r>
              <a:endParaRPr lang="it-IT" altLang="en-US" sz="2000"/>
            </a:p>
          </p:txBody>
        </p:sp>
        <p:cxnSp>
          <p:nvCxnSpPr>
            <p:cNvPr id="51209" name="AutoShape 10">
              <a:extLst>
                <a:ext uri="{FF2B5EF4-FFF2-40B4-BE49-F238E27FC236}">
                  <a16:creationId xmlns:a16="http://schemas.microsoft.com/office/drawing/2014/main" id="{52704B10-5618-B340-FC92-5D7D33055BDF}"/>
                </a:ext>
              </a:extLst>
            </p:cNvPr>
            <p:cNvCxnSpPr>
              <a:cxnSpLocks noChangeShapeType="1"/>
              <a:stCxn id="51208" idx="2"/>
              <a:endCxn id="51205" idx="0"/>
            </p:cNvCxnSpPr>
            <p:nvPr/>
          </p:nvCxnSpPr>
          <p:spPr bwMode="auto">
            <a:xfrm flipH="1">
              <a:off x="2886" y="1383"/>
              <a:ext cx="1" cy="21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10" name="AutoShape 11">
              <a:extLst>
                <a:ext uri="{FF2B5EF4-FFF2-40B4-BE49-F238E27FC236}">
                  <a16:creationId xmlns:a16="http://schemas.microsoft.com/office/drawing/2014/main" id="{C0F31896-90AA-0467-9D18-0E32C3FF690E}"/>
                </a:ext>
              </a:extLst>
            </p:cNvPr>
            <p:cNvCxnSpPr>
              <a:cxnSpLocks noChangeShapeType="1"/>
              <a:stCxn id="51206" idx="2"/>
              <a:endCxn id="51204" idx="1"/>
            </p:cNvCxnSpPr>
            <p:nvPr/>
          </p:nvCxnSpPr>
          <p:spPr bwMode="auto">
            <a:xfrm>
              <a:off x="2886" y="3087"/>
              <a:ext cx="1" cy="27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4364776-D554-FBFA-D73C-EFAD16B8B2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Architettura semplificata di un DBMS: schemi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91D8B7C7-A0A4-5CCA-0905-A285DE1B29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>
                <a:solidFill>
                  <a:schemeClr val="accent2"/>
                </a:solidFill>
              </a:rPr>
              <a:t>schema logico</a:t>
            </a:r>
            <a:r>
              <a:rPr lang="de-DE" altLang="en-US">
                <a:latin typeface="Tms New Roman"/>
              </a:rPr>
              <a:t>:</a:t>
            </a:r>
            <a:r>
              <a:rPr lang="de-DE" altLang="en-US"/>
              <a:t>  descrizione della base di dati nel modello logico (ad esempio, la struttura della tabella)</a:t>
            </a:r>
          </a:p>
          <a:p>
            <a:pPr>
              <a:lnSpc>
                <a:spcPct val="90000"/>
              </a:lnSpc>
            </a:pPr>
            <a:r>
              <a:rPr lang="de-DE" altLang="en-US">
                <a:solidFill>
                  <a:schemeClr val="accent2"/>
                </a:solidFill>
              </a:rPr>
              <a:t>schema interno </a:t>
            </a:r>
            <a:r>
              <a:rPr lang="de-DE" altLang="en-US"/>
              <a:t>(o</a:t>
            </a:r>
            <a:r>
              <a:rPr lang="de-DE" altLang="en-US">
                <a:solidFill>
                  <a:schemeClr val="accent2"/>
                </a:solidFill>
              </a:rPr>
              <a:t> fisico</a:t>
            </a:r>
            <a:r>
              <a:rPr lang="de-DE" altLang="en-US"/>
              <a:t>)</a:t>
            </a:r>
            <a:r>
              <a:rPr lang="de-DE" altLang="en-US">
                <a:latin typeface="Tms New Roman"/>
              </a:rPr>
              <a:t>: </a:t>
            </a:r>
            <a:r>
              <a:rPr lang="de-DE" altLang="en-US"/>
              <a:t>rappresentazione dello schema logico per mezzo di strutture memorizzazione (file; ad esempio, record con puntatori, ordinati in un certo modo)</a:t>
            </a:r>
          </a:p>
        </p:txBody>
      </p:sp>
    </p:spTree>
  </p:cSld>
  <p:clrMapOvr>
    <a:masterClrMapping/>
  </p:clrMapOvr>
  <p:transition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>
            <a:extLst>
              <a:ext uri="{FF2B5EF4-FFF2-40B4-BE49-F238E27FC236}">
                <a16:creationId xmlns:a16="http://schemas.microsoft.com/office/drawing/2014/main" id="{20889D3C-3B1E-BC78-068E-0ECB010B8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Indipendenza dei dati </a:t>
            </a:r>
          </a:p>
        </p:txBody>
      </p:sp>
      <p:sp>
        <p:nvSpPr>
          <p:cNvPr id="53251" name="Rectangle 5">
            <a:extLst>
              <a:ext uri="{FF2B5EF4-FFF2-40B4-BE49-F238E27FC236}">
                <a16:creationId xmlns:a16="http://schemas.microsoft.com/office/drawing/2014/main" id="{B7C4DE45-713C-FEDC-8C98-4468931820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Il livello logico è indipendente da quello fisico:</a:t>
            </a:r>
          </a:p>
          <a:p>
            <a:pPr lvl="1"/>
            <a:r>
              <a:rPr lang="de-DE" altLang="en-US"/>
              <a:t>una tabella è utilizzata nello stesso modo qualunque sia la sua realizzazione fisica (che può anche cambiare nel tempo)</a:t>
            </a:r>
          </a:p>
          <a:p>
            <a:r>
              <a:rPr lang="de-DE" altLang="en-US"/>
              <a:t>Perciò in questo corso vedremo solo il livello logico e non quello fisico</a:t>
            </a:r>
          </a:p>
        </p:txBody>
      </p:sp>
    </p:spTree>
  </p:cSld>
  <p:clrMapOvr>
    <a:masterClrMapping/>
  </p:clrMapOvr>
  <p:transition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4805A70F-E351-2CBD-4252-DB4CCBEC84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2800"/>
              <a:t>Architettura standard (ANSI/SPARC)</a:t>
            </a:r>
            <a:br>
              <a:rPr lang="de-DE" altLang="en-US" sz="2800"/>
            </a:br>
            <a:r>
              <a:rPr lang="de-DE" altLang="en-US" sz="2800"/>
              <a:t>a tre livelli per DBMS</a:t>
            </a:r>
          </a:p>
        </p:txBody>
      </p:sp>
      <p:grpSp>
        <p:nvGrpSpPr>
          <p:cNvPr id="54275" name="Group 30">
            <a:extLst>
              <a:ext uri="{FF2B5EF4-FFF2-40B4-BE49-F238E27FC236}">
                <a16:creationId xmlns:a16="http://schemas.microsoft.com/office/drawing/2014/main" id="{A3FEB196-3BC0-6293-9D02-01A6BD6DD967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2438400"/>
            <a:ext cx="6294438" cy="3733800"/>
            <a:chOff x="984" y="1248"/>
            <a:chExt cx="3965" cy="2669"/>
          </a:xfrm>
        </p:grpSpPr>
        <p:sp>
          <p:nvSpPr>
            <p:cNvPr id="54286" name="AutoShape 5">
              <a:extLst>
                <a:ext uri="{FF2B5EF4-FFF2-40B4-BE49-F238E27FC236}">
                  <a16:creationId xmlns:a16="http://schemas.microsoft.com/office/drawing/2014/main" id="{502950A9-D715-9050-F408-5E1B6B5C1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8" y="3488"/>
              <a:ext cx="624" cy="429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BD</a:t>
              </a:r>
              <a:endParaRPr lang="it-IT" altLang="en-US" sz="2400"/>
            </a:p>
          </p:txBody>
        </p:sp>
        <p:sp>
          <p:nvSpPr>
            <p:cNvPr id="54287" name="Rectangle 6">
              <a:extLst>
                <a:ext uri="{FF2B5EF4-FFF2-40B4-BE49-F238E27FC236}">
                  <a16:creationId xmlns:a16="http://schemas.microsoft.com/office/drawing/2014/main" id="{E1928CE2-7EEF-FBA9-2391-2B66CBAFC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112"/>
              <a:ext cx="1716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Schema logico</a:t>
              </a:r>
            </a:p>
          </p:txBody>
        </p:sp>
        <p:sp>
          <p:nvSpPr>
            <p:cNvPr id="54288" name="Rectangle 7">
              <a:extLst>
                <a:ext uri="{FF2B5EF4-FFF2-40B4-BE49-F238E27FC236}">
                  <a16:creationId xmlns:a16="http://schemas.microsoft.com/office/drawing/2014/main" id="{4539871F-3D6E-AE03-086E-B7BB45986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4" y="1248"/>
              <a:ext cx="1037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Schema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esterno</a:t>
              </a:r>
              <a:endParaRPr lang="it-IT" altLang="en-US" sz="2400"/>
            </a:p>
          </p:txBody>
        </p:sp>
        <p:cxnSp>
          <p:nvCxnSpPr>
            <p:cNvPr id="54289" name="AutoShape 10">
              <a:extLst>
                <a:ext uri="{FF2B5EF4-FFF2-40B4-BE49-F238E27FC236}">
                  <a16:creationId xmlns:a16="http://schemas.microsoft.com/office/drawing/2014/main" id="{6D94635D-19D1-6EF1-8798-73FD36538AAB}"/>
                </a:ext>
              </a:extLst>
            </p:cNvPr>
            <p:cNvCxnSpPr>
              <a:cxnSpLocks noChangeShapeType="1"/>
              <a:stCxn id="54288" idx="2"/>
              <a:endCxn id="54287" idx="0"/>
            </p:cNvCxnSpPr>
            <p:nvPr/>
          </p:nvCxnSpPr>
          <p:spPr bwMode="auto">
            <a:xfrm>
              <a:off x="1503" y="1728"/>
              <a:ext cx="1467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290" name="AutoShape 11">
              <a:extLst>
                <a:ext uri="{FF2B5EF4-FFF2-40B4-BE49-F238E27FC236}">
                  <a16:creationId xmlns:a16="http://schemas.microsoft.com/office/drawing/2014/main" id="{7DEB9FE1-2C06-7BE3-0E58-8B64F4D00389}"/>
                </a:ext>
              </a:extLst>
            </p:cNvPr>
            <p:cNvCxnSpPr>
              <a:cxnSpLocks noChangeShapeType="1"/>
              <a:stCxn id="54293" idx="2"/>
              <a:endCxn id="54287" idx="0"/>
            </p:cNvCxnSpPr>
            <p:nvPr/>
          </p:nvCxnSpPr>
          <p:spPr bwMode="auto">
            <a:xfrm>
              <a:off x="2967" y="1728"/>
              <a:ext cx="3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291" name="AutoShape 12">
              <a:extLst>
                <a:ext uri="{FF2B5EF4-FFF2-40B4-BE49-F238E27FC236}">
                  <a16:creationId xmlns:a16="http://schemas.microsoft.com/office/drawing/2014/main" id="{A3ABCA55-4302-50AF-D739-9EDC09C534AD}"/>
                </a:ext>
              </a:extLst>
            </p:cNvPr>
            <p:cNvCxnSpPr>
              <a:cxnSpLocks noChangeShapeType="1"/>
              <a:stCxn id="54294" idx="2"/>
              <a:endCxn id="54287" idx="0"/>
            </p:cNvCxnSpPr>
            <p:nvPr/>
          </p:nvCxnSpPr>
          <p:spPr bwMode="auto">
            <a:xfrm flipH="1">
              <a:off x="2970" y="1728"/>
              <a:ext cx="1461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292" name="Rectangle 21">
              <a:extLst>
                <a:ext uri="{FF2B5EF4-FFF2-40B4-BE49-F238E27FC236}">
                  <a16:creationId xmlns:a16="http://schemas.microsoft.com/office/drawing/2014/main" id="{A1BBAB6A-8D74-090A-32CF-1EF418DA9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832"/>
              <a:ext cx="1716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Schema interno</a:t>
              </a:r>
              <a:endParaRPr lang="it-IT" altLang="en-US" sz="2400"/>
            </a:p>
          </p:txBody>
        </p:sp>
        <p:sp>
          <p:nvSpPr>
            <p:cNvPr id="54293" name="Rectangle 23">
              <a:extLst>
                <a:ext uri="{FF2B5EF4-FFF2-40B4-BE49-F238E27FC236}">
                  <a16:creationId xmlns:a16="http://schemas.microsoft.com/office/drawing/2014/main" id="{A152EE41-9E81-25D8-9B5D-FE8FBD3C3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248"/>
              <a:ext cx="1037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Schema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esterno</a:t>
              </a:r>
              <a:endParaRPr lang="it-IT" altLang="en-US" sz="2400"/>
            </a:p>
          </p:txBody>
        </p:sp>
        <p:sp>
          <p:nvSpPr>
            <p:cNvPr id="54294" name="Rectangle 24">
              <a:extLst>
                <a:ext uri="{FF2B5EF4-FFF2-40B4-BE49-F238E27FC236}">
                  <a16:creationId xmlns:a16="http://schemas.microsoft.com/office/drawing/2014/main" id="{97FBA31D-A847-EFE0-8279-312D4A6AE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2" y="1248"/>
              <a:ext cx="1037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Schema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000"/>
                <a:t>esterno</a:t>
              </a:r>
              <a:endParaRPr lang="it-IT" altLang="en-US" sz="2400"/>
            </a:p>
          </p:txBody>
        </p:sp>
        <p:cxnSp>
          <p:nvCxnSpPr>
            <p:cNvPr id="54295" name="AutoShape 25">
              <a:extLst>
                <a:ext uri="{FF2B5EF4-FFF2-40B4-BE49-F238E27FC236}">
                  <a16:creationId xmlns:a16="http://schemas.microsoft.com/office/drawing/2014/main" id="{63634075-0C99-CFD3-D788-A3B69E7038AA}"/>
                </a:ext>
              </a:extLst>
            </p:cNvPr>
            <p:cNvCxnSpPr>
              <a:cxnSpLocks noChangeShapeType="1"/>
              <a:stCxn id="54287" idx="2"/>
              <a:endCxn id="54292" idx="0"/>
            </p:cNvCxnSpPr>
            <p:nvPr/>
          </p:nvCxnSpPr>
          <p:spPr bwMode="auto">
            <a:xfrm>
              <a:off x="2970" y="2496"/>
              <a:ext cx="0" cy="3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296" name="AutoShape 26">
              <a:extLst>
                <a:ext uri="{FF2B5EF4-FFF2-40B4-BE49-F238E27FC236}">
                  <a16:creationId xmlns:a16="http://schemas.microsoft.com/office/drawing/2014/main" id="{FA1E38AC-9099-DCE2-AFA8-B242CEED6EAD}"/>
                </a:ext>
              </a:extLst>
            </p:cNvPr>
            <p:cNvCxnSpPr>
              <a:cxnSpLocks noChangeShapeType="1"/>
              <a:stCxn id="54292" idx="2"/>
              <a:endCxn id="54286" idx="1"/>
            </p:cNvCxnSpPr>
            <p:nvPr/>
          </p:nvCxnSpPr>
          <p:spPr bwMode="auto">
            <a:xfrm>
              <a:off x="2970" y="3216"/>
              <a:ext cx="0" cy="27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54276" name="AutoShape 27">
            <a:extLst>
              <a:ext uri="{FF2B5EF4-FFF2-40B4-BE49-F238E27FC236}">
                <a16:creationId xmlns:a16="http://schemas.microsoft.com/office/drawing/2014/main" id="{BE90C758-2986-F162-1BF7-4FE51A35E703}"/>
              </a:ext>
            </a:extLst>
          </p:cNvPr>
          <p:cNvCxnSpPr>
            <a:cxnSpLocks noChangeShapeType="1"/>
            <a:stCxn id="54288" idx="0"/>
          </p:cNvCxnSpPr>
          <p:nvPr/>
        </p:nvCxnSpPr>
        <p:spPr bwMode="auto">
          <a:xfrm flipH="1" flipV="1">
            <a:off x="3314701" y="2133600"/>
            <a:ext cx="557213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77" name="AutoShape 28">
            <a:extLst>
              <a:ext uri="{FF2B5EF4-FFF2-40B4-BE49-F238E27FC236}">
                <a16:creationId xmlns:a16="http://schemas.microsoft.com/office/drawing/2014/main" id="{C0E9A149-5CF6-8C0F-0ABB-EEEE27C4876A}"/>
              </a:ext>
            </a:extLst>
          </p:cNvPr>
          <p:cNvCxnSpPr>
            <a:cxnSpLocks noChangeShapeType="1"/>
            <a:stCxn id="54288" idx="0"/>
            <a:endCxn id="54280" idx="2"/>
          </p:cNvCxnSpPr>
          <p:nvPr/>
        </p:nvCxnSpPr>
        <p:spPr bwMode="auto">
          <a:xfrm flipV="1">
            <a:off x="3871913" y="1890714"/>
            <a:ext cx="728662" cy="5476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78" name="AutoShape 29">
            <a:extLst>
              <a:ext uri="{FF2B5EF4-FFF2-40B4-BE49-F238E27FC236}">
                <a16:creationId xmlns:a16="http://schemas.microsoft.com/office/drawing/2014/main" id="{F666CF6E-73C5-E0BC-8BA9-39503FDD01E1}"/>
              </a:ext>
            </a:extLst>
          </p:cNvPr>
          <p:cNvCxnSpPr>
            <a:cxnSpLocks noChangeShapeType="1"/>
            <a:stCxn id="54293" idx="0"/>
            <a:endCxn id="54281" idx="2"/>
          </p:cNvCxnSpPr>
          <p:nvPr/>
        </p:nvCxnSpPr>
        <p:spPr bwMode="auto">
          <a:xfrm flipV="1">
            <a:off x="6196013" y="2043114"/>
            <a:ext cx="4762" cy="3952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79" name="Text Box 31">
            <a:extLst>
              <a:ext uri="{FF2B5EF4-FFF2-40B4-BE49-F238E27FC236}">
                <a16:creationId xmlns:a16="http://schemas.microsoft.com/office/drawing/2014/main" id="{9E5A66E3-5DAA-7559-FCE1-C51A07AAC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1475" y="1763714"/>
            <a:ext cx="88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000"/>
              <a:t>utente</a:t>
            </a:r>
            <a:endParaRPr lang="it-IT" altLang="en-US" sz="2400" u="sng"/>
          </a:p>
        </p:txBody>
      </p:sp>
      <p:sp>
        <p:nvSpPr>
          <p:cNvPr id="54280" name="Text Box 34">
            <a:extLst>
              <a:ext uri="{FF2B5EF4-FFF2-40B4-BE49-F238E27FC236}">
                <a16:creationId xmlns:a16="http://schemas.microsoft.com/office/drawing/2014/main" id="{AD621501-B4A5-C99B-13AF-308B8B27D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6075" y="1493839"/>
            <a:ext cx="88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000"/>
              <a:t>utente</a:t>
            </a:r>
          </a:p>
        </p:txBody>
      </p:sp>
      <p:sp>
        <p:nvSpPr>
          <p:cNvPr id="54281" name="Text Box 35">
            <a:extLst>
              <a:ext uri="{FF2B5EF4-FFF2-40B4-BE49-F238E27FC236}">
                <a16:creationId xmlns:a16="http://schemas.microsoft.com/office/drawing/2014/main" id="{8D45F34C-7B96-D022-F0E2-3DF3FB39F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6275" y="1646239"/>
            <a:ext cx="88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000"/>
              <a:t>utente</a:t>
            </a:r>
          </a:p>
        </p:txBody>
      </p:sp>
      <p:cxnSp>
        <p:nvCxnSpPr>
          <p:cNvPr id="54282" name="AutoShape 36">
            <a:extLst>
              <a:ext uri="{FF2B5EF4-FFF2-40B4-BE49-F238E27FC236}">
                <a16:creationId xmlns:a16="http://schemas.microsoft.com/office/drawing/2014/main" id="{FA647A16-CBCD-2FFF-9BC2-6C346CC8F857}"/>
              </a:ext>
            </a:extLst>
          </p:cNvPr>
          <p:cNvCxnSpPr>
            <a:cxnSpLocks noChangeShapeType="1"/>
            <a:stCxn id="54294" idx="0"/>
            <a:endCxn id="54283" idx="2"/>
          </p:cNvCxnSpPr>
          <p:nvPr/>
        </p:nvCxnSpPr>
        <p:spPr bwMode="auto">
          <a:xfrm flipH="1" flipV="1">
            <a:off x="8105775" y="1890714"/>
            <a:ext cx="414338" cy="5476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83" name="Text Box 37">
            <a:extLst>
              <a:ext uri="{FF2B5EF4-FFF2-40B4-BE49-F238E27FC236}">
                <a16:creationId xmlns:a16="http://schemas.microsoft.com/office/drawing/2014/main" id="{0635F12B-45C1-204B-AF53-23B43C805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1275" y="1493839"/>
            <a:ext cx="88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000"/>
              <a:t>utente</a:t>
            </a:r>
            <a:endParaRPr lang="it-IT" altLang="en-US" sz="2400" u="sng"/>
          </a:p>
        </p:txBody>
      </p:sp>
      <p:sp>
        <p:nvSpPr>
          <p:cNvPr id="54284" name="Text Box 39">
            <a:extLst>
              <a:ext uri="{FF2B5EF4-FFF2-40B4-BE49-F238E27FC236}">
                <a16:creationId xmlns:a16="http://schemas.microsoft.com/office/drawing/2014/main" id="{61DFB67F-2B23-A55C-3993-9D5155610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2875" y="1493839"/>
            <a:ext cx="88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000"/>
              <a:t>utente</a:t>
            </a:r>
          </a:p>
        </p:txBody>
      </p:sp>
      <p:cxnSp>
        <p:nvCxnSpPr>
          <p:cNvPr id="54285" name="AutoShape 40">
            <a:extLst>
              <a:ext uri="{FF2B5EF4-FFF2-40B4-BE49-F238E27FC236}">
                <a16:creationId xmlns:a16="http://schemas.microsoft.com/office/drawing/2014/main" id="{ED05D58E-5F10-8743-75DB-2CEE228DEE4D}"/>
              </a:ext>
            </a:extLst>
          </p:cNvPr>
          <p:cNvCxnSpPr>
            <a:cxnSpLocks noChangeShapeType="1"/>
            <a:stCxn id="54294" idx="0"/>
            <a:endCxn id="54284" idx="2"/>
          </p:cNvCxnSpPr>
          <p:nvPr/>
        </p:nvCxnSpPr>
        <p:spPr bwMode="auto">
          <a:xfrm flipV="1">
            <a:off x="8520113" y="1890714"/>
            <a:ext cx="957262" cy="5476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F9EFB62A-BEAD-EE1A-E70F-94B36930EC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Architettura ANSI/SPARC: schemi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9511A720-5A39-5DF3-5EFF-7FBA0799C4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de-DE" altLang="en-US" sz="2800">
                <a:solidFill>
                  <a:schemeClr val="accent2"/>
                </a:solidFill>
              </a:rPr>
              <a:t>Schema logico</a:t>
            </a:r>
            <a:r>
              <a:rPr lang="de-DE" altLang="en-US" sz="2800">
                <a:latin typeface="Tms New Roman"/>
              </a:rPr>
              <a:t>:</a:t>
            </a:r>
            <a:r>
              <a:rPr lang="de-DE" altLang="en-US" sz="2800"/>
              <a:t>  descrizione dell’intera base di dati nel modello logico “principale” del DBMS </a:t>
            </a:r>
          </a:p>
          <a:p>
            <a:pPr>
              <a:buFontTx/>
              <a:buNone/>
            </a:pPr>
            <a:r>
              <a:rPr lang="de-DE" altLang="en-US" sz="2800">
                <a:solidFill>
                  <a:schemeClr val="accent2"/>
                </a:solidFill>
              </a:rPr>
              <a:t>Schema interno </a:t>
            </a:r>
            <a:r>
              <a:rPr lang="de-DE" altLang="en-US" sz="2800"/>
              <a:t>(o </a:t>
            </a:r>
            <a:r>
              <a:rPr lang="de-DE" altLang="en-US" sz="2800">
                <a:solidFill>
                  <a:schemeClr val="accent2"/>
                </a:solidFill>
              </a:rPr>
              <a:t>fisico</a:t>
            </a:r>
            <a:r>
              <a:rPr lang="de-DE" altLang="en-US" sz="2800"/>
              <a:t>)</a:t>
            </a:r>
            <a:r>
              <a:rPr lang="de-DE" altLang="en-US" sz="2800">
                <a:latin typeface="Tms New Roman"/>
              </a:rPr>
              <a:t>:</a:t>
            </a:r>
            <a:r>
              <a:rPr lang="de-DE" altLang="en-US" sz="2800"/>
              <a:t>  rappresentazione dello schema logico per mezzo di strutture fisiche di memorizzazione </a:t>
            </a:r>
          </a:p>
          <a:p>
            <a:pPr>
              <a:buFontTx/>
              <a:buNone/>
            </a:pPr>
            <a:r>
              <a:rPr lang="de-DE" altLang="en-US" sz="2800">
                <a:solidFill>
                  <a:schemeClr val="accent2"/>
                </a:solidFill>
              </a:rPr>
              <a:t>Schema esterno</a:t>
            </a:r>
            <a:r>
              <a:rPr lang="de-DE" altLang="en-US" sz="2800">
                <a:latin typeface="Tms New Roman"/>
              </a:rPr>
              <a:t>:</a:t>
            </a:r>
            <a:r>
              <a:rPr lang="de-DE" altLang="en-US" sz="2800"/>
              <a:t>  descrizione di parte della base di dati in un modello logico (“viste” parziali, derivate, anche in modelli diversi) </a:t>
            </a:r>
          </a:p>
        </p:txBody>
      </p:sp>
    </p:spTree>
  </p:cSld>
  <p:clrMapOvr>
    <a:masterClrMapping/>
  </p:clrMapOvr>
  <p:transition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29">
            <a:extLst>
              <a:ext uri="{FF2B5EF4-FFF2-40B4-BE49-F238E27FC236}">
                <a16:creationId xmlns:a16="http://schemas.microsoft.com/office/drawing/2014/main" id="{51C3BEAB-02F4-D97C-E939-BB746DF585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Una vista</a:t>
            </a:r>
          </a:p>
        </p:txBody>
      </p:sp>
      <p:grpSp>
        <p:nvGrpSpPr>
          <p:cNvPr id="56323" name="Group 241">
            <a:extLst>
              <a:ext uri="{FF2B5EF4-FFF2-40B4-BE49-F238E27FC236}">
                <a16:creationId xmlns:a16="http://schemas.microsoft.com/office/drawing/2014/main" id="{3C4BC96D-9B82-B710-96D1-97CFB10DB83B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146176"/>
            <a:ext cx="3962400" cy="2740025"/>
            <a:chOff x="192" y="528"/>
            <a:chExt cx="2496" cy="1726"/>
          </a:xfrm>
        </p:grpSpPr>
        <p:grpSp>
          <p:nvGrpSpPr>
            <p:cNvPr id="56356" name="Group 240">
              <a:extLst>
                <a:ext uri="{FF2B5EF4-FFF2-40B4-BE49-F238E27FC236}">
                  <a16:creationId xmlns:a16="http://schemas.microsoft.com/office/drawing/2014/main" id="{D9825F28-D98C-AFC5-1786-3160A151D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14"/>
              <a:ext cx="2448" cy="1440"/>
              <a:chOff x="240" y="814"/>
              <a:chExt cx="2448" cy="1440"/>
            </a:xfrm>
          </p:grpSpPr>
          <p:sp>
            <p:nvSpPr>
              <p:cNvPr id="56358" name="Rectangle 130">
                <a:extLst>
                  <a:ext uri="{FF2B5EF4-FFF2-40B4-BE49-F238E27FC236}">
                    <a16:creationId xmlns:a16="http://schemas.microsoft.com/office/drawing/2014/main" id="{9498CEEA-C7C1-D591-6FB4-428618B5AA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816"/>
                <a:ext cx="1056" cy="28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Corso</a:t>
                </a:r>
              </a:p>
            </p:txBody>
          </p:sp>
          <p:sp>
            <p:nvSpPr>
              <p:cNvPr id="56359" name="Rectangle 132">
                <a:extLst>
                  <a:ext uri="{FF2B5EF4-FFF2-40B4-BE49-F238E27FC236}">
                    <a16:creationId xmlns:a16="http://schemas.microsoft.com/office/drawing/2014/main" id="{A68750AB-9716-A3AE-77C9-0154513B9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814"/>
                <a:ext cx="576" cy="288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Aula</a:t>
                </a:r>
              </a:p>
            </p:txBody>
          </p:sp>
          <p:sp>
            <p:nvSpPr>
              <p:cNvPr id="56360" name="Rectangle 133">
                <a:extLst>
                  <a:ext uri="{FF2B5EF4-FFF2-40B4-BE49-F238E27FC236}">
                    <a16:creationId xmlns:a16="http://schemas.microsoft.com/office/drawing/2014/main" id="{9D7C0141-0B35-41CE-0F82-82E33EBD1B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" y="814"/>
                <a:ext cx="816" cy="288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Docente</a:t>
                </a:r>
              </a:p>
            </p:txBody>
          </p:sp>
          <p:grpSp>
            <p:nvGrpSpPr>
              <p:cNvPr id="56361" name="Group 136">
                <a:extLst>
                  <a:ext uri="{FF2B5EF4-FFF2-40B4-BE49-F238E27FC236}">
                    <a16:creationId xmlns:a16="http://schemas.microsoft.com/office/drawing/2014/main" id="{A887898D-9F30-ADCC-4DFF-F948E14ABC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" y="1102"/>
                <a:ext cx="2448" cy="288"/>
                <a:chOff x="384" y="1344"/>
                <a:chExt cx="2448" cy="288"/>
              </a:xfrm>
            </p:grpSpPr>
            <p:sp>
              <p:nvSpPr>
                <p:cNvPr id="56374" name="Rectangle 131">
                  <a:extLst>
                    <a:ext uri="{FF2B5EF4-FFF2-40B4-BE49-F238E27FC236}">
                      <a16:creationId xmlns:a16="http://schemas.microsoft.com/office/drawing/2014/main" id="{14338279-2E21-DC4B-E763-1F121E6001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344"/>
                  <a:ext cx="816" cy="28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Rossi</a:t>
                  </a:r>
                </a:p>
              </p:txBody>
            </p:sp>
            <p:sp>
              <p:nvSpPr>
                <p:cNvPr id="56375" name="Rectangle 134">
                  <a:extLst>
                    <a:ext uri="{FF2B5EF4-FFF2-40B4-BE49-F238E27FC236}">
                      <a16:creationId xmlns:a16="http://schemas.microsoft.com/office/drawing/2014/main" id="{47779200-A143-3EC6-5F95-8EB3212106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" y="1346"/>
                  <a:ext cx="1056" cy="286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Basi di dati</a:t>
                  </a:r>
                </a:p>
              </p:txBody>
            </p:sp>
            <p:sp>
              <p:nvSpPr>
                <p:cNvPr id="56376" name="Rectangle 135">
                  <a:extLst>
                    <a:ext uri="{FF2B5EF4-FFF2-40B4-BE49-F238E27FC236}">
                      <a16:creationId xmlns:a16="http://schemas.microsoft.com/office/drawing/2014/main" id="{91CEEFAA-806B-AF85-22CB-9AD3F13C75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344"/>
                  <a:ext cx="576" cy="28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DS3</a:t>
                  </a:r>
                </a:p>
              </p:txBody>
            </p:sp>
          </p:grpSp>
          <p:grpSp>
            <p:nvGrpSpPr>
              <p:cNvPr id="56362" name="Group 138">
                <a:extLst>
                  <a:ext uri="{FF2B5EF4-FFF2-40B4-BE49-F238E27FC236}">
                    <a16:creationId xmlns:a16="http://schemas.microsoft.com/office/drawing/2014/main" id="{4161407F-6CD3-CF02-8569-D504EC626B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" y="1678"/>
                <a:ext cx="2448" cy="288"/>
                <a:chOff x="384" y="1344"/>
                <a:chExt cx="2448" cy="288"/>
              </a:xfrm>
            </p:grpSpPr>
            <p:sp>
              <p:nvSpPr>
                <p:cNvPr id="56371" name="Rectangle 139">
                  <a:extLst>
                    <a:ext uri="{FF2B5EF4-FFF2-40B4-BE49-F238E27FC236}">
                      <a16:creationId xmlns:a16="http://schemas.microsoft.com/office/drawing/2014/main" id="{5A6590CD-6D68-4BD5-F821-5D6292B8C8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344"/>
                  <a:ext cx="816" cy="28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Bruni</a:t>
                  </a:r>
                </a:p>
              </p:txBody>
            </p:sp>
            <p:sp>
              <p:nvSpPr>
                <p:cNvPr id="56372" name="Rectangle 140">
                  <a:extLst>
                    <a:ext uri="{FF2B5EF4-FFF2-40B4-BE49-F238E27FC236}">
                      <a16:creationId xmlns:a16="http://schemas.microsoft.com/office/drawing/2014/main" id="{5C7FC95E-9486-2223-04A7-EBF5005D6A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" y="1346"/>
                  <a:ext cx="1056" cy="286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Reti</a:t>
                  </a:r>
                </a:p>
              </p:txBody>
            </p:sp>
            <p:sp>
              <p:nvSpPr>
                <p:cNvPr id="56373" name="Rectangle 141">
                  <a:extLst>
                    <a:ext uri="{FF2B5EF4-FFF2-40B4-BE49-F238E27FC236}">
                      <a16:creationId xmlns:a16="http://schemas.microsoft.com/office/drawing/2014/main" id="{CB6040C3-3A5E-95C0-0826-C0C8BE3999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344"/>
                  <a:ext cx="576" cy="28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N3</a:t>
                  </a:r>
                </a:p>
              </p:txBody>
            </p:sp>
          </p:grpSp>
          <p:grpSp>
            <p:nvGrpSpPr>
              <p:cNvPr id="56363" name="Group 142">
                <a:extLst>
                  <a:ext uri="{FF2B5EF4-FFF2-40B4-BE49-F238E27FC236}">
                    <a16:creationId xmlns:a16="http://schemas.microsoft.com/office/drawing/2014/main" id="{4404E863-EAC5-A9CE-FABE-126356DBE3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" y="1390"/>
                <a:ext cx="2448" cy="288"/>
                <a:chOff x="384" y="1344"/>
                <a:chExt cx="2448" cy="288"/>
              </a:xfrm>
            </p:grpSpPr>
            <p:sp>
              <p:nvSpPr>
                <p:cNvPr id="56368" name="Rectangle 143">
                  <a:extLst>
                    <a:ext uri="{FF2B5EF4-FFF2-40B4-BE49-F238E27FC236}">
                      <a16:creationId xmlns:a16="http://schemas.microsoft.com/office/drawing/2014/main" id="{DF68E384-D6D2-B5CD-4A0F-F3EAE6C076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344"/>
                  <a:ext cx="816" cy="28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Neri</a:t>
                  </a:r>
                </a:p>
              </p:txBody>
            </p:sp>
            <p:sp>
              <p:nvSpPr>
                <p:cNvPr id="56369" name="Rectangle 144">
                  <a:extLst>
                    <a:ext uri="{FF2B5EF4-FFF2-40B4-BE49-F238E27FC236}">
                      <a16:creationId xmlns:a16="http://schemas.microsoft.com/office/drawing/2014/main" id="{15BCD5FF-FFB8-10B8-CB49-0BA3183218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" y="1346"/>
                  <a:ext cx="1056" cy="286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Sistemi</a:t>
                  </a:r>
                </a:p>
              </p:txBody>
            </p:sp>
            <p:sp>
              <p:nvSpPr>
                <p:cNvPr id="56370" name="Rectangle 145">
                  <a:extLst>
                    <a:ext uri="{FF2B5EF4-FFF2-40B4-BE49-F238E27FC236}">
                      <a16:creationId xmlns:a16="http://schemas.microsoft.com/office/drawing/2014/main" id="{95E7A4CC-249D-8302-344B-54CB181B5C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344"/>
                  <a:ext cx="576" cy="28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N3</a:t>
                  </a:r>
                </a:p>
              </p:txBody>
            </p:sp>
          </p:grpSp>
          <p:grpSp>
            <p:nvGrpSpPr>
              <p:cNvPr id="56364" name="Group 150">
                <a:extLst>
                  <a:ext uri="{FF2B5EF4-FFF2-40B4-BE49-F238E27FC236}">
                    <a16:creationId xmlns:a16="http://schemas.microsoft.com/office/drawing/2014/main" id="{85888B59-9CC9-63D0-2C54-8D5ECAD7ED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" y="1966"/>
                <a:ext cx="2448" cy="288"/>
                <a:chOff x="384" y="1344"/>
                <a:chExt cx="2448" cy="288"/>
              </a:xfrm>
            </p:grpSpPr>
            <p:sp>
              <p:nvSpPr>
                <p:cNvPr id="56365" name="Rectangle 151">
                  <a:extLst>
                    <a:ext uri="{FF2B5EF4-FFF2-40B4-BE49-F238E27FC236}">
                      <a16:creationId xmlns:a16="http://schemas.microsoft.com/office/drawing/2014/main" id="{7F0A0A01-C2EF-118D-A388-3785EC6834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344"/>
                  <a:ext cx="816" cy="28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Bruni</a:t>
                  </a:r>
                </a:p>
              </p:txBody>
            </p:sp>
            <p:sp>
              <p:nvSpPr>
                <p:cNvPr id="56366" name="Rectangle 152">
                  <a:extLst>
                    <a:ext uri="{FF2B5EF4-FFF2-40B4-BE49-F238E27FC236}">
                      <a16:creationId xmlns:a16="http://schemas.microsoft.com/office/drawing/2014/main" id="{3E479F50-50E1-45A6-93EC-57BBBBDCD8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" y="1346"/>
                  <a:ext cx="1056" cy="286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Controlli</a:t>
                  </a:r>
                </a:p>
              </p:txBody>
            </p:sp>
            <p:sp>
              <p:nvSpPr>
                <p:cNvPr id="56367" name="Rectangle 153">
                  <a:extLst>
                    <a:ext uri="{FF2B5EF4-FFF2-40B4-BE49-F238E27FC236}">
                      <a16:creationId xmlns:a16="http://schemas.microsoft.com/office/drawing/2014/main" id="{D323F428-0B8A-B571-5AFB-6A7016E0E8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344"/>
                  <a:ext cx="576" cy="28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it-IT" altLang="en-US" sz="2400">
                      <a:solidFill>
                        <a:srgbClr val="000000"/>
                      </a:solidFill>
                    </a:rPr>
                    <a:t>G</a:t>
                  </a:r>
                </a:p>
              </p:txBody>
            </p:sp>
          </p:grpSp>
        </p:grpSp>
        <p:sp>
          <p:nvSpPr>
            <p:cNvPr id="56357" name="Rectangle 155">
              <a:extLst>
                <a:ext uri="{FF2B5EF4-FFF2-40B4-BE49-F238E27FC236}">
                  <a16:creationId xmlns:a16="http://schemas.microsoft.com/office/drawing/2014/main" id="{03F5C439-C045-930D-6FB0-BE8140610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528"/>
              <a:ext cx="1056" cy="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chemeClr val="accent2"/>
                  </a:solidFill>
                </a:rPr>
                <a:t>Corsi</a:t>
              </a:r>
            </a:p>
          </p:txBody>
        </p:sp>
      </p:grpSp>
      <p:grpSp>
        <p:nvGrpSpPr>
          <p:cNvPr id="56324" name="Group 237">
            <a:extLst>
              <a:ext uri="{FF2B5EF4-FFF2-40B4-BE49-F238E27FC236}">
                <a16:creationId xmlns:a16="http://schemas.microsoft.com/office/drawing/2014/main" id="{4D538B7E-9197-6664-C8DC-7FE3F057B8C7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1371600"/>
            <a:ext cx="3962400" cy="2286000"/>
            <a:chOff x="2880" y="670"/>
            <a:chExt cx="2496" cy="1440"/>
          </a:xfrm>
        </p:grpSpPr>
        <p:sp>
          <p:nvSpPr>
            <p:cNvPr id="56343" name="Rectangle 162">
              <a:extLst>
                <a:ext uri="{FF2B5EF4-FFF2-40B4-BE49-F238E27FC236}">
                  <a16:creationId xmlns:a16="http://schemas.microsoft.com/office/drawing/2014/main" id="{ABBE51CA-6B9F-1467-495A-BC08382BD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958"/>
              <a:ext cx="768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Nome</a:t>
              </a:r>
            </a:p>
          </p:txBody>
        </p:sp>
        <p:sp>
          <p:nvSpPr>
            <p:cNvPr id="56344" name="Rectangle 163">
              <a:extLst>
                <a:ext uri="{FF2B5EF4-FFF2-40B4-BE49-F238E27FC236}">
                  <a16:creationId xmlns:a16="http://schemas.microsoft.com/office/drawing/2014/main" id="{2B1D9BB0-B330-57E7-CDA2-FA0D2FD97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958"/>
              <a:ext cx="576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Piano</a:t>
              </a:r>
            </a:p>
          </p:txBody>
        </p:sp>
        <p:sp>
          <p:nvSpPr>
            <p:cNvPr id="56345" name="Rectangle 164">
              <a:extLst>
                <a:ext uri="{FF2B5EF4-FFF2-40B4-BE49-F238E27FC236}">
                  <a16:creationId xmlns:a16="http://schemas.microsoft.com/office/drawing/2014/main" id="{BB2C5A1F-7451-552D-D741-3B16C5B55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958"/>
              <a:ext cx="1104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Edificio</a:t>
              </a:r>
            </a:p>
          </p:txBody>
        </p:sp>
        <p:sp>
          <p:nvSpPr>
            <p:cNvPr id="56346" name="Rectangle 166">
              <a:extLst>
                <a:ext uri="{FF2B5EF4-FFF2-40B4-BE49-F238E27FC236}">
                  <a16:creationId xmlns:a16="http://schemas.microsoft.com/office/drawing/2014/main" id="{46421D68-68D3-A169-D6A9-124A5BA1F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246"/>
              <a:ext cx="110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OMI</a:t>
              </a:r>
            </a:p>
          </p:txBody>
        </p:sp>
        <p:sp>
          <p:nvSpPr>
            <p:cNvPr id="56347" name="Rectangle 167">
              <a:extLst>
                <a:ext uri="{FF2B5EF4-FFF2-40B4-BE49-F238E27FC236}">
                  <a16:creationId xmlns:a16="http://schemas.microsoft.com/office/drawing/2014/main" id="{9353B831-BB23-B283-F13D-99D2C94BE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246"/>
              <a:ext cx="768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DS1</a:t>
              </a:r>
            </a:p>
          </p:txBody>
        </p:sp>
        <p:sp>
          <p:nvSpPr>
            <p:cNvPr id="56348" name="Rectangle 168">
              <a:extLst>
                <a:ext uri="{FF2B5EF4-FFF2-40B4-BE49-F238E27FC236}">
                  <a16:creationId xmlns:a16="http://schemas.microsoft.com/office/drawing/2014/main" id="{F667C208-166A-F084-3492-3A5DBE3D6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246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Terra</a:t>
              </a:r>
            </a:p>
          </p:txBody>
        </p:sp>
        <p:sp>
          <p:nvSpPr>
            <p:cNvPr id="56349" name="Rectangle 170">
              <a:extLst>
                <a:ext uri="{FF2B5EF4-FFF2-40B4-BE49-F238E27FC236}">
                  <a16:creationId xmlns:a16="http://schemas.microsoft.com/office/drawing/2014/main" id="{344A76DB-AB24-02BD-E3C7-2190FC6EF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822"/>
              <a:ext cx="110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Pincherle</a:t>
              </a:r>
            </a:p>
          </p:txBody>
        </p:sp>
        <p:sp>
          <p:nvSpPr>
            <p:cNvPr id="56350" name="Rectangle 171">
              <a:extLst>
                <a:ext uri="{FF2B5EF4-FFF2-40B4-BE49-F238E27FC236}">
                  <a16:creationId xmlns:a16="http://schemas.microsoft.com/office/drawing/2014/main" id="{6C26F977-1D9F-633C-7CE4-C8CA91470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822"/>
              <a:ext cx="768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G</a:t>
              </a:r>
            </a:p>
          </p:txBody>
        </p:sp>
        <p:sp>
          <p:nvSpPr>
            <p:cNvPr id="56351" name="Rectangle 172">
              <a:extLst>
                <a:ext uri="{FF2B5EF4-FFF2-40B4-BE49-F238E27FC236}">
                  <a16:creationId xmlns:a16="http://schemas.microsoft.com/office/drawing/2014/main" id="{056ABB03-545F-76B7-9124-2C40E465D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822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Primo</a:t>
              </a:r>
            </a:p>
          </p:txBody>
        </p:sp>
        <p:sp>
          <p:nvSpPr>
            <p:cNvPr id="56352" name="Rectangle 174">
              <a:extLst>
                <a:ext uri="{FF2B5EF4-FFF2-40B4-BE49-F238E27FC236}">
                  <a16:creationId xmlns:a16="http://schemas.microsoft.com/office/drawing/2014/main" id="{51B32215-AE69-59A6-6D9E-FE56AD790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534"/>
              <a:ext cx="110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OMI</a:t>
              </a:r>
            </a:p>
          </p:txBody>
        </p:sp>
        <p:sp>
          <p:nvSpPr>
            <p:cNvPr id="56353" name="Rectangle 175">
              <a:extLst>
                <a:ext uri="{FF2B5EF4-FFF2-40B4-BE49-F238E27FC236}">
                  <a16:creationId xmlns:a16="http://schemas.microsoft.com/office/drawing/2014/main" id="{5E36C9B0-5986-47CD-CBFF-654DF052C6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534"/>
              <a:ext cx="768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N3</a:t>
              </a:r>
            </a:p>
          </p:txBody>
        </p:sp>
        <p:sp>
          <p:nvSpPr>
            <p:cNvPr id="56354" name="Rectangle 176">
              <a:extLst>
                <a:ext uri="{FF2B5EF4-FFF2-40B4-BE49-F238E27FC236}">
                  <a16:creationId xmlns:a16="http://schemas.microsoft.com/office/drawing/2014/main" id="{DF6C1A04-6CFC-1713-E1CF-1926F95A6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534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Terra</a:t>
              </a:r>
            </a:p>
          </p:txBody>
        </p:sp>
        <p:sp>
          <p:nvSpPr>
            <p:cNvPr id="56355" name="Rectangle 181">
              <a:extLst>
                <a:ext uri="{FF2B5EF4-FFF2-40B4-BE49-F238E27FC236}">
                  <a16:creationId xmlns:a16="http://schemas.microsoft.com/office/drawing/2014/main" id="{8EAD9458-B340-7A2A-C287-64D7D742E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670"/>
              <a:ext cx="76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chemeClr val="accent2"/>
                  </a:solidFill>
                </a:rPr>
                <a:t>Aule</a:t>
              </a:r>
            </a:p>
          </p:txBody>
        </p:sp>
      </p:grpSp>
      <p:grpSp>
        <p:nvGrpSpPr>
          <p:cNvPr id="9" name="Group 239">
            <a:extLst>
              <a:ext uri="{FF2B5EF4-FFF2-40B4-BE49-F238E27FC236}">
                <a16:creationId xmlns:a16="http://schemas.microsoft.com/office/drawing/2014/main" id="{17179372-ABEC-9AF8-C1C2-842CB2713638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4191000"/>
            <a:ext cx="6858000" cy="1828800"/>
            <a:chOff x="432" y="2544"/>
            <a:chExt cx="4320" cy="1152"/>
          </a:xfrm>
        </p:grpSpPr>
        <p:sp>
          <p:nvSpPr>
            <p:cNvPr id="56326" name="Rectangle 204">
              <a:extLst>
                <a:ext uri="{FF2B5EF4-FFF2-40B4-BE49-F238E27FC236}">
                  <a16:creationId xmlns:a16="http://schemas.microsoft.com/office/drawing/2014/main" id="{DCCACA3C-CEC0-A2B7-4981-1266A4F25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546"/>
              <a:ext cx="1056" cy="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chemeClr val="accent2"/>
                  </a:solidFill>
                </a:rPr>
                <a:t>Corsi Sedi</a:t>
              </a:r>
            </a:p>
          </p:txBody>
        </p:sp>
        <p:sp>
          <p:nvSpPr>
            <p:cNvPr id="56327" name="Rectangle 208">
              <a:extLst>
                <a:ext uri="{FF2B5EF4-FFF2-40B4-BE49-F238E27FC236}">
                  <a16:creationId xmlns:a16="http://schemas.microsoft.com/office/drawing/2014/main" id="{A209488A-B9EC-199D-B25A-F48BF775B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545"/>
              <a:ext cx="1056" cy="28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Corso</a:t>
              </a:r>
            </a:p>
          </p:txBody>
        </p:sp>
        <p:sp>
          <p:nvSpPr>
            <p:cNvPr id="56328" name="Rectangle 209">
              <a:extLst>
                <a:ext uri="{FF2B5EF4-FFF2-40B4-BE49-F238E27FC236}">
                  <a16:creationId xmlns:a16="http://schemas.microsoft.com/office/drawing/2014/main" id="{4D1C96A4-E792-4A77-15FA-982DE3F3E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544"/>
              <a:ext cx="576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Aula</a:t>
              </a:r>
            </a:p>
          </p:txBody>
        </p:sp>
        <p:sp>
          <p:nvSpPr>
            <p:cNvPr id="56329" name="Rectangle 217">
              <a:extLst>
                <a:ext uri="{FF2B5EF4-FFF2-40B4-BE49-F238E27FC236}">
                  <a16:creationId xmlns:a16="http://schemas.microsoft.com/office/drawing/2014/main" id="{682882C1-06A1-0B09-C036-433A26942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21"/>
              <a:ext cx="1056" cy="28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Reti</a:t>
              </a:r>
            </a:p>
          </p:txBody>
        </p:sp>
        <p:sp>
          <p:nvSpPr>
            <p:cNvPr id="56330" name="Rectangle 218">
              <a:extLst>
                <a:ext uri="{FF2B5EF4-FFF2-40B4-BE49-F238E27FC236}">
                  <a16:creationId xmlns:a16="http://schemas.microsoft.com/office/drawing/2014/main" id="{BDA853DA-F7F7-9B23-4AB4-9B606BDB2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3120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N3</a:t>
              </a:r>
            </a:p>
          </p:txBody>
        </p:sp>
        <p:sp>
          <p:nvSpPr>
            <p:cNvPr id="56331" name="Rectangle 221">
              <a:extLst>
                <a:ext uri="{FF2B5EF4-FFF2-40B4-BE49-F238E27FC236}">
                  <a16:creationId xmlns:a16="http://schemas.microsoft.com/office/drawing/2014/main" id="{086C23D7-70E3-FC40-F0B7-4B6A591B6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833"/>
              <a:ext cx="105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Sistemi</a:t>
              </a:r>
            </a:p>
          </p:txBody>
        </p:sp>
        <p:sp>
          <p:nvSpPr>
            <p:cNvPr id="56332" name="Rectangle 222">
              <a:extLst>
                <a:ext uri="{FF2B5EF4-FFF2-40B4-BE49-F238E27FC236}">
                  <a16:creationId xmlns:a16="http://schemas.microsoft.com/office/drawing/2014/main" id="{FD32C2C9-DDF8-E7D4-76C0-D73C3BF68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833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N3</a:t>
              </a:r>
            </a:p>
          </p:txBody>
        </p:sp>
        <p:sp>
          <p:nvSpPr>
            <p:cNvPr id="56333" name="Rectangle 225">
              <a:extLst>
                <a:ext uri="{FF2B5EF4-FFF2-40B4-BE49-F238E27FC236}">
                  <a16:creationId xmlns:a16="http://schemas.microsoft.com/office/drawing/2014/main" id="{2210304E-6D8E-F839-7A44-9A04211D4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409"/>
              <a:ext cx="1056" cy="28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Controlli</a:t>
              </a:r>
            </a:p>
          </p:txBody>
        </p:sp>
        <p:sp>
          <p:nvSpPr>
            <p:cNvPr id="56334" name="Rectangle 226">
              <a:extLst>
                <a:ext uri="{FF2B5EF4-FFF2-40B4-BE49-F238E27FC236}">
                  <a16:creationId xmlns:a16="http://schemas.microsoft.com/office/drawing/2014/main" id="{8502FB95-581F-F8FF-7E9A-E21882EC9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3408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G</a:t>
              </a:r>
            </a:p>
          </p:txBody>
        </p:sp>
        <p:sp>
          <p:nvSpPr>
            <p:cNvPr id="56335" name="Rectangle 227">
              <a:extLst>
                <a:ext uri="{FF2B5EF4-FFF2-40B4-BE49-F238E27FC236}">
                  <a16:creationId xmlns:a16="http://schemas.microsoft.com/office/drawing/2014/main" id="{CD057C07-2FD0-0D89-82DA-BCE5FD11D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2544"/>
              <a:ext cx="576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Piano</a:t>
              </a:r>
            </a:p>
          </p:txBody>
        </p:sp>
        <p:sp>
          <p:nvSpPr>
            <p:cNvPr id="56336" name="Rectangle 228">
              <a:extLst>
                <a:ext uri="{FF2B5EF4-FFF2-40B4-BE49-F238E27FC236}">
                  <a16:creationId xmlns:a16="http://schemas.microsoft.com/office/drawing/2014/main" id="{4C12EAF2-2AAB-799F-657C-9B3468BAB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544"/>
              <a:ext cx="1104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Edificio</a:t>
              </a:r>
            </a:p>
          </p:txBody>
        </p:sp>
        <p:sp>
          <p:nvSpPr>
            <p:cNvPr id="56337" name="Rectangle 229">
              <a:extLst>
                <a:ext uri="{FF2B5EF4-FFF2-40B4-BE49-F238E27FC236}">
                  <a16:creationId xmlns:a16="http://schemas.microsoft.com/office/drawing/2014/main" id="{8F4A18C4-4AD5-59B9-2AB1-83F954C8E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833"/>
              <a:ext cx="110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OMI</a:t>
              </a:r>
            </a:p>
          </p:txBody>
        </p:sp>
        <p:sp>
          <p:nvSpPr>
            <p:cNvPr id="56338" name="Rectangle 230">
              <a:extLst>
                <a:ext uri="{FF2B5EF4-FFF2-40B4-BE49-F238E27FC236}">
                  <a16:creationId xmlns:a16="http://schemas.microsoft.com/office/drawing/2014/main" id="{28957312-A6EF-7CF9-6194-7FBBFF0F5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2833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Terra</a:t>
              </a:r>
            </a:p>
          </p:txBody>
        </p:sp>
        <p:sp>
          <p:nvSpPr>
            <p:cNvPr id="56339" name="Rectangle 231">
              <a:extLst>
                <a:ext uri="{FF2B5EF4-FFF2-40B4-BE49-F238E27FC236}">
                  <a16:creationId xmlns:a16="http://schemas.microsoft.com/office/drawing/2014/main" id="{C0F03691-5997-7DD6-BFE4-9FB436AE4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3408"/>
              <a:ext cx="110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Pincherle</a:t>
              </a:r>
            </a:p>
          </p:txBody>
        </p:sp>
        <p:sp>
          <p:nvSpPr>
            <p:cNvPr id="56340" name="Rectangle 232">
              <a:extLst>
                <a:ext uri="{FF2B5EF4-FFF2-40B4-BE49-F238E27FC236}">
                  <a16:creationId xmlns:a16="http://schemas.microsoft.com/office/drawing/2014/main" id="{86711FE7-688A-EA0D-E2CF-C9D03206A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408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Primo</a:t>
              </a:r>
            </a:p>
          </p:txBody>
        </p:sp>
        <p:sp>
          <p:nvSpPr>
            <p:cNvPr id="56341" name="Rectangle 233">
              <a:extLst>
                <a:ext uri="{FF2B5EF4-FFF2-40B4-BE49-F238E27FC236}">
                  <a16:creationId xmlns:a16="http://schemas.microsoft.com/office/drawing/2014/main" id="{53A400F6-52E8-EC5D-EB14-9A3F6099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3120"/>
              <a:ext cx="110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OMI</a:t>
              </a:r>
            </a:p>
          </p:txBody>
        </p:sp>
        <p:sp>
          <p:nvSpPr>
            <p:cNvPr id="56342" name="Rectangle 234">
              <a:extLst>
                <a:ext uri="{FF2B5EF4-FFF2-40B4-BE49-F238E27FC236}">
                  <a16:creationId xmlns:a16="http://schemas.microsoft.com/office/drawing/2014/main" id="{69F9CCBD-D3A7-8B21-7773-9F1B69736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120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Terra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C16D54F7-239F-C6F3-7BE8-88937A5D1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Indipendenza dei dati 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21B7BF88-7DF3-A0FE-454B-5E0D59DFB2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conseguenza della articolazione in livelli</a:t>
            </a:r>
          </a:p>
          <a:p>
            <a:r>
              <a:rPr lang="de-DE" altLang="en-US"/>
              <a:t>l’accesso avviene solo tramite il livello esterno (che può coincidere con il livello logico)</a:t>
            </a:r>
          </a:p>
          <a:p>
            <a:r>
              <a:rPr lang="de-DE" altLang="en-US"/>
              <a:t>due forme: </a:t>
            </a:r>
          </a:p>
          <a:p>
            <a:pPr lvl="1"/>
            <a:r>
              <a:rPr lang="de-DE" altLang="en-US">
                <a:solidFill>
                  <a:schemeClr val="accent2"/>
                </a:solidFill>
                <a:hlinkClick r:id="rId3" action="ppaction://hlinksldjump"/>
              </a:rPr>
              <a:t>indipendenza fisica</a:t>
            </a:r>
            <a:endParaRPr lang="de-DE" altLang="en-US">
              <a:solidFill>
                <a:schemeClr val="accent2"/>
              </a:solidFill>
            </a:endParaRPr>
          </a:p>
          <a:p>
            <a:pPr lvl="1"/>
            <a:r>
              <a:rPr lang="de-DE" altLang="en-US">
                <a:solidFill>
                  <a:schemeClr val="accent2"/>
                </a:solidFill>
                <a:hlinkClick r:id="rId4" action="ppaction://hlinksldjump"/>
              </a:rPr>
              <a:t>indipendenza logica</a:t>
            </a:r>
            <a:endParaRPr lang="de-DE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>
            <a:extLst>
              <a:ext uri="{FF2B5EF4-FFF2-40B4-BE49-F238E27FC236}">
                <a16:creationId xmlns:a16="http://schemas.microsoft.com/office/drawing/2014/main" id="{3442A0B8-4927-F779-C8BD-F6FA7DEA5C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Indipendenza fisica</a:t>
            </a:r>
          </a:p>
        </p:txBody>
      </p:sp>
      <p:sp>
        <p:nvSpPr>
          <p:cNvPr id="58371" name="Rectangle 5">
            <a:extLst>
              <a:ext uri="{FF2B5EF4-FFF2-40B4-BE49-F238E27FC236}">
                <a16:creationId xmlns:a16="http://schemas.microsoft.com/office/drawing/2014/main" id="{67C5C62B-86AA-2EBA-5E11-6001C022D5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il livello logico e quello esterno sono indipendenti da quello fisico </a:t>
            </a:r>
          </a:p>
          <a:p>
            <a:pPr lvl="1"/>
            <a:r>
              <a:rPr lang="de-DE" altLang="en-US"/>
              <a:t>una relazione è utilizzata nello stesso modo qualunque sia la sua realizzazione fisica </a:t>
            </a:r>
          </a:p>
          <a:p>
            <a:pPr lvl="1"/>
            <a:r>
              <a:rPr lang="de-DE" altLang="en-US"/>
              <a:t>la realizzazione fisica può cambiare senza che debbano essere modificati i programmi </a:t>
            </a:r>
          </a:p>
        </p:txBody>
      </p:sp>
      <p:sp>
        <p:nvSpPr>
          <p:cNvPr id="58372" name="AutoShape 8">
            <a:hlinkClick r:id="rId3" action="ppaction://hlinksldjump"/>
            <a:extLst>
              <a:ext uri="{FF2B5EF4-FFF2-40B4-BE49-F238E27FC236}">
                <a16:creationId xmlns:a16="http://schemas.microsoft.com/office/drawing/2014/main" id="{CB97B011-20B8-C5E4-23F2-86637419E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1" y="5700714"/>
            <a:ext cx="442913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>
            <a:extLst>
              <a:ext uri="{FF2B5EF4-FFF2-40B4-BE49-F238E27FC236}">
                <a16:creationId xmlns:a16="http://schemas.microsoft.com/office/drawing/2014/main" id="{E12DFB76-0F12-B73D-B97C-58C196891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Indipendenza logica </a:t>
            </a:r>
          </a:p>
        </p:txBody>
      </p:sp>
      <p:sp>
        <p:nvSpPr>
          <p:cNvPr id="59395" name="Rectangle 5">
            <a:extLst>
              <a:ext uri="{FF2B5EF4-FFF2-40B4-BE49-F238E27FC236}">
                <a16:creationId xmlns:a16="http://schemas.microsoft.com/office/drawing/2014/main" id="{D7A160D7-1123-DE6A-529D-332443771B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il livello esterno è indipendente da quello logico </a:t>
            </a:r>
          </a:p>
          <a:p>
            <a:r>
              <a:rPr lang="de-DE" altLang="en-US"/>
              <a:t>aggiunte o modifiche alle viste non richiedono modifiche al livello logico</a:t>
            </a:r>
          </a:p>
          <a:p>
            <a:r>
              <a:rPr lang="de-DE" altLang="en-US"/>
              <a:t>modifiche allo schema logico che lascino inalterato lo schema esterno sono trasparenti </a:t>
            </a:r>
          </a:p>
        </p:txBody>
      </p:sp>
    </p:spTree>
  </p:cSld>
  <p:clrMapOvr>
    <a:masterClrMapping/>
  </p:clrMapOvr>
  <p:transition>
    <p:wipe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1B13E733-6B2A-8C81-BB51-EDF070BC15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Linguaggi per basi di dati </a:t>
            </a:r>
          </a:p>
        </p:txBody>
      </p:sp>
      <p:sp>
        <p:nvSpPr>
          <p:cNvPr id="614403" name="Rectangle 3">
            <a:extLst>
              <a:ext uri="{FF2B5EF4-FFF2-40B4-BE49-F238E27FC236}">
                <a16:creationId xmlns:a16="http://schemas.microsoft.com/office/drawing/2014/main" id="{5B9A3827-4392-4B7E-1E93-B4EB56FE78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81000" indent="-381000">
              <a:lnSpc>
                <a:spcPct val="90000"/>
              </a:lnSpc>
            </a:pPr>
            <a:r>
              <a:rPr lang="de-DE" altLang="en-US" sz="2800"/>
              <a:t>Un altro contributo all’efficacia: disponibilità di vari linguaggi e interfacce</a:t>
            </a:r>
          </a:p>
          <a:p>
            <a:pPr marL="838200" lvl="1" indent="-381000" algn="just">
              <a:lnSpc>
                <a:spcPct val="90000"/>
              </a:lnSpc>
              <a:buNone/>
            </a:pPr>
            <a:r>
              <a:rPr lang="de-DE" altLang="en-US" sz="2800">
                <a:sym typeface="Wingdings" panose="05000000000000000000" pitchFamily="2" charset="2"/>
                <a:hlinkClick r:id="rId3" action="ppaction://hlinksldjump"/>
              </a:rPr>
              <a:t></a:t>
            </a:r>
            <a:r>
              <a:rPr lang="de-DE" altLang="en-US" sz="2800">
                <a:sym typeface="Wingdings" panose="05000000000000000000" pitchFamily="2" charset="2"/>
              </a:rPr>
              <a:t>	</a:t>
            </a:r>
            <a:r>
              <a:rPr lang="de-DE" altLang="en-US" sz="2800"/>
              <a:t>linguaggi testuali interattivi (</a:t>
            </a:r>
            <a:r>
              <a:rPr lang="de-DE" altLang="en-US" sz="2800" b="1">
                <a:solidFill>
                  <a:schemeClr val="accent2"/>
                </a:solidFill>
              </a:rPr>
              <a:t>SQL</a:t>
            </a:r>
            <a:r>
              <a:rPr lang="de-DE" altLang="en-US" sz="2800"/>
              <a:t>)</a:t>
            </a:r>
          </a:p>
          <a:p>
            <a:pPr marL="838200" lvl="1" indent="-381000">
              <a:lnSpc>
                <a:spcPct val="90000"/>
              </a:lnSpc>
              <a:buNone/>
            </a:pPr>
            <a:r>
              <a:rPr lang="de-DE" altLang="en-US" sz="2800">
                <a:sym typeface="Wingdings" panose="05000000000000000000" pitchFamily="2" charset="2"/>
                <a:hlinkClick r:id="rId4" action="ppaction://hlinksldjump"/>
              </a:rPr>
              <a:t></a:t>
            </a:r>
            <a:r>
              <a:rPr lang="de-DE" altLang="en-US" sz="2800"/>
              <a:t>	comandi (SQL) immersi in un linguaggio </a:t>
            </a:r>
            <a:r>
              <a:rPr lang="de-DE" altLang="en-US" sz="2800">
                <a:solidFill>
                  <a:schemeClr val="accent2"/>
                </a:solidFill>
              </a:rPr>
              <a:t>ospite</a:t>
            </a:r>
            <a:r>
              <a:rPr lang="de-DE" altLang="en-US" sz="2800"/>
              <a:t> (Pascal, Java, C ...) </a:t>
            </a:r>
          </a:p>
          <a:p>
            <a:pPr marL="838200" lvl="1" indent="-381000">
              <a:lnSpc>
                <a:spcPct val="90000"/>
              </a:lnSpc>
              <a:buNone/>
            </a:pPr>
            <a:r>
              <a:rPr lang="de-DE" altLang="en-US" sz="2800">
                <a:sym typeface="Wingdings" panose="05000000000000000000" pitchFamily="2" charset="2"/>
                <a:hlinkClick r:id="rId5" action="ppaction://hlinksldjump"/>
              </a:rPr>
              <a:t></a:t>
            </a:r>
            <a:r>
              <a:rPr lang="de-DE" altLang="en-US" sz="2800"/>
              <a:t>	comandi (SQL) immersi in un linguaggio ad hoc, con anche altre funzionalità (p.es. per grafici o stampe strutturate) </a:t>
            </a:r>
          </a:p>
          <a:p>
            <a:pPr marL="838200" lvl="1" indent="-381000">
              <a:lnSpc>
                <a:spcPct val="90000"/>
              </a:lnSpc>
              <a:buNone/>
            </a:pPr>
            <a:r>
              <a:rPr lang="de-DE" altLang="en-US" sz="2800">
                <a:sym typeface="Wingdings" panose="05000000000000000000" pitchFamily="2" charset="2"/>
                <a:hlinkClick r:id="rId6" action="ppaction://hlinksldjump"/>
              </a:rPr>
              <a:t></a:t>
            </a:r>
            <a:r>
              <a:rPr lang="de-DE" altLang="en-US" sz="2800">
                <a:sym typeface="Wingdings" panose="05000000000000000000" pitchFamily="2" charset="2"/>
              </a:rPr>
              <a:t>	</a:t>
            </a:r>
            <a:r>
              <a:rPr lang="de-DE" altLang="en-US" sz="2800"/>
              <a:t>con interfacce amichevoli (senza linguaggio testuale)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3" grpId="0" build="p" bldLvl="2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1D3B38FF-BA1C-B183-3FD3-3EBE0DC81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SQL, un linguaggio interattivo </a:t>
            </a:r>
          </a:p>
        </p:txBody>
      </p:sp>
      <p:sp>
        <p:nvSpPr>
          <p:cNvPr id="61443" name="Rectangle 26">
            <a:extLst>
              <a:ext uri="{FF2B5EF4-FFF2-40B4-BE49-F238E27FC236}">
                <a16:creationId xmlns:a16="http://schemas.microsoft.com/office/drawing/2014/main" id="{F2995E2B-2145-2D93-E538-BE6E95EE99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en-US"/>
              <a:t>"Trovare i corsi tenuti in aule a piano terra"</a:t>
            </a:r>
          </a:p>
        </p:txBody>
      </p:sp>
      <p:grpSp>
        <p:nvGrpSpPr>
          <p:cNvPr id="61444" name="Group 49">
            <a:extLst>
              <a:ext uri="{FF2B5EF4-FFF2-40B4-BE49-F238E27FC236}">
                <a16:creationId xmlns:a16="http://schemas.microsoft.com/office/drawing/2014/main" id="{8D2A38D9-BE0F-A572-2F47-DE4DF4DE896B}"/>
              </a:ext>
            </a:extLst>
          </p:cNvPr>
          <p:cNvGrpSpPr>
            <a:grpSpLocks/>
          </p:cNvGrpSpPr>
          <p:nvPr/>
        </p:nvGrpSpPr>
        <p:grpSpPr bwMode="auto">
          <a:xfrm>
            <a:off x="6166048" y="3289646"/>
            <a:ext cx="3962400" cy="2286000"/>
            <a:chOff x="2880" y="670"/>
            <a:chExt cx="2496" cy="1440"/>
          </a:xfrm>
        </p:grpSpPr>
        <p:sp>
          <p:nvSpPr>
            <p:cNvPr id="61464" name="Rectangle 50">
              <a:extLst>
                <a:ext uri="{FF2B5EF4-FFF2-40B4-BE49-F238E27FC236}">
                  <a16:creationId xmlns:a16="http://schemas.microsoft.com/office/drawing/2014/main" id="{B13CD5BD-68FA-BAE4-7442-4292A5243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958"/>
              <a:ext cx="768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Nome</a:t>
              </a:r>
            </a:p>
          </p:txBody>
        </p:sp>
        <p:sp>
          <p:nvSpPr>
            <p:cNvPr id="61465" name="Rectangle 51">
              <a:extLst>
                <a:ext uri="{FF2B5EF4-FFF2-40B4-BE49-F238E27FC236}">
                  <a16:creationId xmlns:a16="http://schemas.microsoft.com/office/drawing/2014/main" id="{C255B43E-ADA2-8A14-B33C-E890ADEA8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958"/>
              <a:ext cx="576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Piano</a:t>
              </a:r>
            </a:p>
          </p:txBody>
        </p:sp>
        <p:sp>
          <p:nvSpPr>
            <p:cNvPr id="61466" name="Rectangle 52">
              <a:extLst>
                <a:ext uri="{FF2B5EF4-FFF2-40B4-BE49-F238E27FC236}">
                  <a16:creationId xmlns:a16="http://schemas.microsoft.com/office/drawing/2014/main" id="{68E3F8AA-8F72-C5EF-93CE-C68CDD97B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958"/>
              <a:ext cx="1104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Edificio</a:t>
              </a:r>
            </a:p>
          </p:txBody>
        </p:sp>
        <p:sp>
          <p:nvSpPr>
            <p:cNvPr id="61467" name="Rectangle 53">
              <a:extLst>
                <a:ext uri="{FF2B5EF4-FFF2-40B4-BE49-F238E27FC236}">
                  <a16:creationId xmlns:a16="http://schemas.microsoft.com/office/drawing/2014/main" id="{268E1516-7881-9DF4-6B8D-D7267FEBB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246"/>
              <a:ext cx="110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OMI</a:t>
              </a:r>
            </a:p>
          </p:txBody>
        </p:sp>
        <p:sp>
          <p:nvSpPr>
            <p:cNvPr id="61468" name="Rectangle 54">
              <a:extLst>
                <a:ext uri="{FF2B5EF4-FFF2-40B4-BE49-F238E27FC236}">
                  <a16:creationId xmlns:a16="http://schemas.microsoft.com/office/drawing/2014/main" id="{5B7548B6-6C35-6348-A680-2D48E0687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246"/>
              <a:ext cx="768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DS1</a:t>
              </a:r>
            </a:p>
          </p:txBody>
        </p:sp>
        <p:sp>
          <p:nvSpPr>
            <p:cNvPr id="61469" name="Rectangle 55">
              <a:extLst>
                <a:ext uri="{FF2B5EF4-FFF2-40B4-BE49-F238E27FC236}">
                  <a16:creationId xmlns:a16="http://schemas.microsoft.com/office/drawing/2014/main" id="{00334172-04E7-1704-251A-8ADB0CDC4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246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Terra</a:t>
              </a:r>
            </a:p>
          </p:txBody>
        </p:sp>
        <p:sp>
          <p:nvSpPr>
            <p:cNvPr id="61470" name="Rectangle 56">
              <a:extLst>
                <a:ext uri="{FF2B5EF4-FFF2-40B4-BE49-F238E27FC236}">
                  <a16:creationId xmlns:a16="http://schemas.microsoft.com/office/drawing/2014/main" id="{AB1ECB64-81CB-F645-930C-2FA5F76BF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822"/>
              <a:ext cx="110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Pincherle</a:t>
              </a:r>
            </a:p>
          </p:txBody>
        </p:sp>
        <p:sp>
          <p:nvSpPr>
            <p:cNvPr id="61471" name="Rectangle 57">
              <a:extLst>
                <a:ext uri="{FF2B5EF4-FFF2-40B4-BE49-F238E27FC236}">
                  <a16:creationId xmlns:a16="http://schemas.microsoft.com/office/drawing/2014/main" id="{77F5873F-69FD-6FE7-71FF-9ECD049F8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822"/>
              <a:ext cx="768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G</a:t>
              </a:r>
            </a:p>
          </p:txBody>
        </p:sp>
        <p:sp>
          <p:nvSpPr>
            <p:cNvPr id="61472" name="Rectangle 58">
              <a:extLst>
                <a:ext uri="{FF2B5EF4-FFF2-40B4-BE49-F238E27FC236}">
                  <a16:creationId xmlns:a16="http://schemas.microsoft.com/office/drawing/2014/main" id="{EB779DD6-FE24-300C-A2B4-A3BF4B41D3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822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Primo</a:t>
              </a:r>
            </a:p>
          </p:txBody>
        </p:sp>
        <p:sp>
          <p:nvSpPr>
            <p:cNvPr id="61473" name="Rectangle 59">
              <a:extLst>
                <a:ext uri="{FF2B5EF4-FFF2-40B4-BE49-F238E27FC236}">
                  <a16:creationId xmlns:a16="http://schemas.microsoft.com/office/drawing/2014/main" id="{417A0D7E-31F4-4443-A235-AF20582E3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534"/>
              <a:ext cx="110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OMI</a:t>
              </a:r>
            </a:p>
          </p:txBody>
        </p:sp>
        <p:sp>
          <p:nvSpPr>
            <p:cNvPr id="61474" name="Rectangle 60">
              <a:extLst>
                <a:ext uri="{FF2B5EF4-FFF2-40B4-BE49-F238E27FC236}">
                  <a16:creationId xmlns:a16="http://schemas.microsoft.com/office/drawing/2014/main" id="{757015B9-136B-C3DA-DE84-15C87F686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534"/>
              <a:ext cx="768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N3</a:t>
              </a:r>
            </a:p>
          </p:txBody>
        </p:sp>
        <p:sp>
          <p:nvSpPr>
            <p:cNvPr id="61475" name="Rectangle 61">
              <a:extLst>
                <a:ext uri="{FF2B5EF4-FFF2-40B4-BE49-F238E27FC236}">
                  <a16:creationId xmlns:a16="http://schemas.microsoft.com/office/drawing/2014/main" id="{8F4B8AE5-8EC0-4AB9-5C25-7D81F4347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534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Terra</a:t>
              </a:r>
            </a:p>
          </p:txBody>
        </p:sp>
        <p:sp>
          <p:nvSpPr>
            <p:cNvPr id="61476" name="Rectangle 62">
              <a:extLst>
                <a:ext uri="{FF2B5EF4-FFF2-40B4-BE49-F238E27FC236}">
                  <a16:creationId xmlns:a16="http://schemas.microsoft.com/office/drawing/2014/main" id="{3935FF98-0BD2-53A3-878A-84E66CEF3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670"/>
              <a:ext cx="76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chemeClr val="accent2"/>
                  </a:solidFill>
                </a:rPr>
                <a:t>Aule</a:t>
              </a:r>
            </a:p>
          </p:txBody>
        </p:sp>
      </p:grpSp>
      <p:grpSp>
        <p:nvGrpSpPr>
          <p:cNvPr id="61445" name="Group 66">
            <a:extLst>
              <a:ext uri="{FF2B5EF4-FFF2-40B4-BE49-F238E27FC236}">
                <a16:creationId xmlns:a16="http://schemas.microsoft.com/office/drawing/2014/main" id="{4434D8B2-A0B1-2C0E-3ABD-EF30C6EC2ED7}"/>
              </a:ext>
            </a:extLst>
          </p:cNvPr>
          <p:cNvGrpSpPr>
            <a:grpSpLocks/>
          </p:cNvGrpSpPr>
          <p:nvPr/>
        </p:nvGrpSpPr>
        <p:grpSpPr bwMode="auto">
          <a:xfrm>
            <a:off x="2051248" y="3137247"/>
            <a:ext cx="3962400" cy="2740025"/>
            <a:chOff x="384" y="1776"/>
            <a:chExt cx="2496" cy="1726"/>
          </a:xfrm>
        </p:grpSpPr>
        <p:grpSp>
          <p:nvGrpSpPr>
            <p:cNvPr id="61446" name="Group 63">
              <a:extLst>
                <a:ext uri="{FF2B5EF4-FFF2-40B4-BE49-F238E27FC236}">
                  <a16:creationId xmlns:a16="http://schemas.microsoft.com/office/drawing/2014/main" id="{9FD32F85-CF70-423B-2BB3-9A2346C162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2348"/>
              <a:ext cx="2448" cy="1154"/>
              <a:chOff x="432" y="2348"/>
              <a:chExt cx="2448" cy="1154"/>
            </a:xfrm>
          </p:grpSpPr>
          <p:sp>
            <p:nvSpPr>
              <p:cNvPr id="61452" name="Rectangle 33">
                <a:extLst>
                  <a:ext uri="{FF2B5EF4-FFF2-40B4-BE49-F238E27FC236}">
                    <a16:creationId xmlns:a16="http://schemas.microsoft.com/office/drawing/2014/main" id="{B12EEFC4-E5DA-A1C2-1380-DDCC12D83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2348"/>
                <a:ext cx="816" cy="29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Rossi</a:t>
                </a:r>
              </a:p>
            </p:txBody>
          </p:sp>
          <p:sp>
            <p:nvSpPr>
              <p:cNvPr id="61453" name="Rectangle 34">
                <a:extLst>
                  <a:ext uri="{FF2B5EF4-FFF2-40B4-BE49-F238E27FC236}">
                    <a16:creationId xmlns:a16="http://schemas.microsoft.com/office/drawing/2014/main" id="{4EB5CBDF-0D5E-F06C-0C4F-079AC29C5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" y="2349"/>
                <a:ext cx="1056" cy="29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Basi di dati</a:t>
                </a:r>
              </a:p>
            </p:txBody>
          </p:sp>
          <p:sp>
            <p:nvSpPr>
              <p:cNvPr id="61454" name="Rectangle 35">
                <a:extLst>
                  <a:ext uri="{FF2B5EF4-FFF2-40B4-BE49-F238E27FC236}">
                    <a16:creationId xmlns:a16="http://schemas.microsoft.com/office/drawing/2014/main" id="{E53F06F8-3E84-8C61-41BF-B786A8EC23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2348"/>
                <a:ext cx="576" cy="29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DS3</a:t>
                </a:r>
              </a:p>
            </p:txBody>
          </p:sp>
          <p:sp>
            <p:nvSpPr>
              <p:cNvPr id="61455" name="Rectangle 37">
                <a:extLst>
                  <a:ext uri="{FF2B5EF4-FFF2-40B4-BE49-F238E27FC236}">
                    <a16:creationId xmlns:a16="http://schemas.microsoft.com/office/drawing/2014/main" id="{38278F43-232D-A90D-5ADF-13B07222C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2924"/>
                <a:ext cx="816" cy="29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Bruni</a:t>
                </a:r>
              </a:p>
            </p:txBody>
          </p:sp>
          <p:sp>
            <p:nvSpPr>
              <p:cNvPr id="61456" name="Rectangle 38">
                <a:extLst>
                  <a:ext uri="{FF2B5EF4-FFF2-40B4-BE49-F238E27FC236}">
                    <a16:creationId xmlns:a16="http://schemas.microsoft.com/office/drawing/2014/main" id="{71E23838-F24C-52B7-9B4F-252F6EBEB6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" y="2925"/>
                <a:ext cx="1056" cy="28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Reti</a:t>
                </a:r>
              </a:p>
            </p:txBody>
          </p:sp>
          <p:sp>
            <p:nvSpPr>
              <p:cNvPr id="61457" name="Rectangle 39">
                <a:extLst>
                  <a:ext uri="{FF2B5EF4-FFF2-40B4-BE49-F238E27FC236}">
                    <a16:creationId xmlns:a16="http://schemas.microsoft.com/office/drawing/2014/main" id="{3A40DA82-BD72-68D4-202E-14D41C3A24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2924"/>
                <a:ext cx="576" cy="29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N3</a:t>
                </a:r>
              </a:p>
            </p:txBody>
          </p:sp>
          <p:sp>
            <p:nvSpPr>
              <p:cNvPr id="61458" name="Rectangle 41">
                <a:extLst>
                  <a:ext uri="{FF2B5EF4-FFF2-40B4-BE49-F238E27FC236}">
                    <a16:creationId xmlns:a16="http://schemas.microsoft.com/office/drawing/2014/main" id="{49A0C5EF-1E3A-6A79-52F4-592218AA3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2638"/>
                <a:ext cx="816" cy="28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Neri</a:t>
                </a:r>
              </a:p>
            </p:txBody>
          </p:sp>
          <p:sp>
            <p:nvSpPr>
              <p:cNvPr id="61459" name="Rectangle 42">
                <a:extLst>
                  <a:ext uri="{FF2B5EF4-FFF2-40B4-BE49-F238E27FC236}">
                    <a16:creationId xmlns:a16="http://schemas.microsoft.com/office/drawing/2014/main" id="{6429CF91-8C3F-1BD4-F240-0D59E89CD3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" y="2639"/>
                <a:ext cx="1056" cy="28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Sistemi</a:t>
                </a:r>
              </a:p>
            </p:txBody>
          </p:sp>
          <p:sp>
            <p:nvSpPr>
              <p:cNvPr id="61460" name="Rectangle 43">
                <a:extLst>
                  <a:ext uri="{FF2B5EF4-FFF2-40B4-BE49-F238E27FC236}">
                    <a16:creationId xmlns:a16="http://schemas.microsoft.com/office/drawing/2014/main" id="{87FE67B3-A5AC-96C3-DB07-19A48538B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2638"/>
                <a:ext cx="576" cy="28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N3</a:t>
                </a:r>
              </a:p>
            </p:txBody>
          </p:sp>
          <p:sp>
            <p:nvSpPr>
              <p:cNvPr id="61461" name="Rectangle 45">
                <a:extLst>
                  <a:ext uri="{FF2B5EF4-FFF2-40B4-BE49-F238E27FC236}">
                    <a16:creationId xmlns:a16="http://schemas.microsoft.com/office/drawing/2014/main" id="{2109397E-A1A0-486A-31B3-816F5E0DD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3211"/>
                <a:ext cx="816" cy="29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Bruni</a:t>
                </a:r>
              </a:p>
            </p:txBody>
          </p:sp>
          <p:sp>
            <p:nvSpPr>
              <p:cNvPr id="61462" name="Rectangle 46">
                <a:extLst>
                  <a:ext uri="{FF2B5EF4-FFF2-40B4-BE49-F238E27FC236}">
                    <a16:creationId xmlns:a16="http://schemas.microsoft.com/office/drawing/2014/main" id="{2D67EE01-E6D8-C9DD-D91E-F945AA7EA3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" y="3212"/>
                <a:ext cx="1056" cy="28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Controlli</a:t>
                </a:r>
              </a:p>
            </p:txBody>
          </p:sp>
          <p:sp>
            <p:nvSpPr>
              <p:cNvPr id="61463" name="Rectangle 47">
                <a:extLst>
                  <a:ext uri="{FF2B5EF4-FFF2-40B4-BE49-F238E27FC236}">
                    <a16:creationId xmlns:a16="http://schemas.microsoft.com/office/drawing/2014/main" id="{4C8CDEE2-82FE-935A-B293-B8CB7D7DF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3211"/>
                <a:ext cx="576" cy="29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G</a:t>
                </a:r>
              </a:p>
            </p:txBody>
          </p:sp>
        </p:grpSp>
        <p:sp>
          <p:nvSpPr>
            <p:cNvPr id="61447" name="Rectangle 48">
              <a:extLst>
                <a:ext uri="{FF2B5EF4-FFF2-40B4-BE49-F238E27FC236}">
                  <a16:creationId xmlns:a16="http://schemas.microsoft.com/office/drawing/2014/main" id="{998B9B2A-494C-8CA2-528D-0935C959C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776"/>
              <a:ext cx="1056" cy="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chemeClr val="accent2"/>
                  </a:solidFill>
                </a:rPr>
                <a:t>Corsi</a:t>
              </a:r>
            </a:p>
          </p:txBody>
        </p:sp>
        <p:grpSp>
          <p:nvGrpSpPr>
            <p:cNvPr id="61448" name="Group 65">
              <a:extLst>
                <a:ext uri="{FF2B5EF4-FFF2-40B4-BE49-F238E27FC236}">
                  <a16:creationId xmlns:a16="http://schemas.microsoft.com/office/drawing/2014/main" id="{EFD2A042-58D1-8D94-FEE4-D0F94C41B5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2062"/>
              <a:ext cx="2448" cy="290"/>
              <a:chOff x="432" y="2062"/>
              <a:chExt cx="2448" cy="290"/>
            </a:xfrm>
          </p:grpSpPr>
          <p:sp>
            <p:nvSpPr>
              <p:cNvPr id="61449" name="Rectangle 30">
                <a:extLst>
                  <a:ext uri="{FF2B5EF4-FFF2-40B4-BE49-F238E27FC236}">
                    <a16:creationId xmlns:a16="http://schemas.microsoft.com/office/drawing/2014/main" id="{C7043AE1-92BE-16AD-2ADE-DFA660F529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2062"/>
                <a:ext cx="576" cy="288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Aula</a:t>
                </a:r>
              </a:p>
            </p:txBody>
          </p:sp>
          <p:sp>
            <p:nvSpPr>
              <p:cNvPr id="61450" name="Rectangle 31">
                <a:extLst>
                  <a:ext uri="{FF2B5EF4-FFF2-40B4-BE49-F238E27FC236}">
                    <a16:creationId xmlns:a16="http://schemas.microsoft.com/office/drawing/2014/main" id="{7D22A777-DEBD-CC63-EF0A-CB5FC89432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2062"/>
                <a:ext cx="816" cy="288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Docente</a:t>
                </a:r>
              </a:p>
            </p:txBody>
          </p:sp>
          <p:sp>
            <p:nvSpPr>
              <p:cNvPr id="61451" name="Rectangle 64">
                <a:extLst>
                  <a:ext uri="{FF2B5EF4-FFF2-40B4-BE49-F238E27FC236}">
                    <a16:creationId xmlns:a16="http://schemas.microsoft.com/office/drawing/2014/main" id="{5CB521AC-FA6A-5850-4026-65FF16B0B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" y="2064"/>
                <a:ext cx="1056" cy="288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it-IT" altLang="en-US" sz="2400">
                    <a:solidFill>
                      <a:srgbClr val="000000"/>
                    </a:solidFill>
                  </a:rPr>
                  <a:t>Corso</a:t>
                </a:r>
              </a:p>
            </p:txBody>
          </p:sp>
        </p:grpSp>
      </p:grpSp>
    </p:spTree>
  </p:cSld>
  <p:clrMapOvr>
    <a:masterClrMapping/>
  </p:clrMapOvr>
  <p:transition>
    <p:wipe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6E03ADC-895A-B8BB-9976-F1FB8112F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SQL, un linguaggio interattivo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D99C406-FB1D-FB69-DC31-682B451DC3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altLang="en-US" sz="2800"/>
              <a:t>SELECT Corso, Aula, Piano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altLang="en-US" sz="2800"/>
              <a:t>FROM Aule, Corsi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altLang="en-US" sz="2800"/>
              <a:t>WHERE Nome = Aula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altLang="en-US" sz="2800"/>
              <a:t>	AND Piano = 'Terra'</a:t>
            </a:r>
            <a:endParaRPr lang="de-DE" altLang="en-US" sz="2800"/>
          </a:p>
        </p:txBody>
      </p:sp>
      <p:grpSp>
        <p:nvGrpSpPr>
          <p:cNvPr id="62468" name="Group 15">
            <a:extLst>
              <a:ext uri="{FF2B5EF4-FFF2-40B4-BE49-F238E27FC236}">
                <a16:creationId xmlns:a16="http://schemas.microsoft.com/office/drawing/2014/main" id="{46A049A1-5B5A-A0B0-8750-BCD23DE065FE}"/>
              </a:ext>
            </a:extLst>
          </p:cNvPr>
          <p:cNvGrpSpPr>
            <a:grpSpLocks/>
          </p:cNvGrpSpPr>
          <p:nvPr/>
        </p:nvGrpSpPr>
        <p:grpSpPr bwMode="auto">
          <a:xfrm>
            <a:off x="4457700" y="3962400"/>
            <a:ext cx="3771900" cy="1371600"/>
            <a:chOff x="1848" y="2496"/>
            <a:chExt cx="2376" cy="864"/>
          </a:xfrm>
        </p:grpSpPr>
        <p:sp>
          <p:nvSpPr>
            <p:cNvPr id="62470" name="Rectangle 5">
              <a:extLst>
                <a:ext uri="{FF2B5EF4-FFF2-40B4-BE49-F238E27FC236}">
                  <a16:creationId xmlns:a16="http://schemas.microsoft.com/office/drawing/2014/main" id="{994A752A-8C46-FDCA-77D3-632327D0A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498"/>
              <a:ext cx="1056" cy="28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Corso</a:t>
              </a:r>
            </a:p>
          </p:txBody>
        </p:sp>
        <p:sp>
          <p:nvSpPr>
            <p:cNvPr id="62471" name="Rectangle 6">
              <a:extLst>
                <a:ext uri="{FF2B5EF4-FFF2-40B4-BE49-F238E27FC236}">
                  <a16:creationId xmlns:a16="http://schemas.microsoft.com/office/drawing/2014/main" id="{E82B1FBC-4B77-4525-C53F-2BD601295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4" y="2496"/>
              <a:ext cx="576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Aula</a:t>
              </a:r>
            </a:p>
          </p:txBody>
        </p:sp>
        <p:sp>
          <p:nvSpPr>
            <p:cNvPr id="62472" name="Rectangle 7">
              <a:extLst>
                <a:ext uri="{FF2B5EF4-FFF2-40B4-BE49-F238E27FC236}">
                  <a16:creationId xmlns:a16="http://schemas.microsoft.com/office/drawing/2014/main" id="{D05C90A4-B868-B7F9-3FB4-DB22FE8EA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3074"/>
              <a:ext cx="1056" cy="28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Reti</a:t>
              </a:r>
            </a:p>
          </p:txBody>
        </p:sp>
        <p:sp>
          <p:nvSpPr>
            <p:cNvPr id="62473" name="Rectangle 8">
              <a:extLst>
                <a:ext uri="{FF2B5EF4-FFF2-40B4-BE49-F238E27FC236}">
                  <a16:creationId xmlns:a16="http://schemas.microsoft.com/office/drawing/2014/main" id="{4B5CE94E-C326-137A-CB49-259D8C52A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4" y="3072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N3</a:t>
              </a:r>
            </a:p>
          </p:txBody>
        </p:sp>
        <p:sp>
          <p:nvSpPr>
            <p:cNvPr id="62474" name="Rectangle 9">
              <a:extLst>
                <a:ext uri="{FF2B5EF4-FFF2-40B4-BE49-F238E27FC236}">
                  <a16:creationId xmlns:a16="http://schemas.microsoft.com/office/drawing/2014/main" id="{0A603197-B830-4D7B-4B5D-63659C95C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786"/>
              <a:ext cx="105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Sistemi</a:t>
              </a:r>
            </a:p>
          </p:txBody>
        </p:sp>
        <p:sp>
          <p:nvSpPr>
            <p:cNvPr id="62475" name="Rectangle 10">
              <a:extLst>
                <a:ext uri="{FF2B5EF4-FFF2-40B4-BE49-F238E27FC236}">
                  <a16:creationId xmlns:a16="http://schemas.microsoft.com/office/drawing/2014/main" id="{11DD58DE-16FD-5E96-39BF-CCF7943F9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4" y="2784"/>
              <a:ext cx="576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N3</a:t>
              </a:r>
            </a:p>
          </p:txBody>
        </p:sp>
        <p:sp>
          <p:nvSpPr>
            <p:cNvPr id="62476" name="Rectangle 11">
              <a:extLst>
                <a:ext uri="{FF2B5EF4-FFF2-40B4-BE49-F238E27FC236}">
                  <a16:creationId xmlns:a16="http://schemas.microsoft.com/office/drawing/2014/main" id="{0A1AC2A8-79A7-D4CB-CE68-277CB813C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0" y="2496"/>
              <a:ext cx="744" cy="28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Piano</a:t>
              </a:r>
            </a:p>
          </p:txBody>
        </p:sp>
        <p:sp>
          <p:nvSpPr>
            <p:cNvPr id="62477" name="Rectangle 12">
              <a:extLst>
                <a:ext uri="{FF2B5EF4-FFF2-40B4-BE49-F238E27FC236}">
                  <a16:creationId xmlns:a16="http://schemas.microsoft.com/office/drawing/2014/main" id="{E828A1C9-3782-B12E-E2C6-C7A28FE20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0" y="2784"/>
              <a:ext cx="74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Terra</a:t>
              </a:r>
            </a:p>
          </p:txBody>
        </p:sp>
        <p:sp>
          <p:nvSpPr>
            <p:cNvPr id="62478" name="Rectangle 13">
              <a:extLst>
                <a:ext uri="{FF2B5EF4-FFF2-40B4-BE49-F238E27FC236}">
                  <a16:creationId xmlns:a16="http://schemas.microsoft.com/office/drawing/2014/main" id="{36EDA26C-AFA7-C9EF-6971-610EAB025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0" y="3072"/>
              <a:ext cx="744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it-IT" altLang="en-US" sz="2400">
                  <a:solidFill>
                    <a:srgbClr val="000000"/>
                  </a:solidFill>
                </a:rPr>
                <a:t>Terra</a:t>
              </a:r>
            </a:p>
          </p:txBody>
        </p:sp>
      </p:grpSp>
      <p:sp>
        <p:nvSpPr>
          <p:cNvPr id="62469" name="AutoShape 14">
            <a:hlinkClick r:id="rId3" action="ppaction://hlinksldjump"/>
            <a:extLst>
              <a:ext uri="{FF2B5EF4-FFF2-40B4-BE49-F238E27FC236}">
                <a16:creationId xmlns:a16="http://schemas.microsoft.com/office/drawing/2014/main" id="{10F5AAFA-1C41-B3C9-29D2-0F4794F1A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1" y="5700714"/>
            <a:ext cx="442913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42BE1A00-79E7-6819-BF6A-1AE275B4E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SQL immerso in linguaggio ospite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31013DB1-CB55-271A-42A9-6A0FC24445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976" y="1268760"/>
            <a:ext cx="11059162" cy="434975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 err="1"/>
              <a:t>write</a:t>
            </a:r>
            <a:r>
              <a:rPr lang="de-DE" altLang="en-US" sz="1800" dirty="0"/>
              <a:t>('</a:t>
            </a:r>
            <a:r>
              <a:rPr lang="de-DE" altLang="en-US" sz="1800" dirty="0" err="1"/>
              <a:t>nome</a:t>
            </a:r>
            <a:r>
              <a:rPr lang="de-DE" altLang="en-US" sz="1800" dirty="0"/>
              <a:t> della </a:t>
            </a:r>
            <a:r>
              <a:rPr lang="de-DE" altLang="en-US" sz="1800" dirty="0" err="1"/>
              <a:t>citta</a:t>
            </a:r>
            <a:r>
              <a:rPr lang="de-DE" altLang="en-US" sz="1800" dirty="0"/>
              <a:t>''?'); </a:t>
            </a:r>
            <a:r>
              <a:rPr lang="de-DE" altLang="en-US" sz="1800" dirty="0" err="1"/>
              <a:t>readln</a:t>
            </a:r>
            <a:r>
              <a:rPr lang="de-DE" altLang="en-US" sz="1800" dirty="0"/>
              <a:t>(</a:t>
            </a:r>
            <a:r>
              <a:rPr lang="de-DE" altLang="en-US" sz="1800" dirty="0" err="1"/>
              <a:t>citta</a:t>
            </a:r>
            <a:r>
              <a:rPr lang="de-DE" altLang="en-US" sz="1800" dirty="0"/>
              <a:t>);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EXEC SQL DECLARE P CURSOR FOR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       SELECT NOME, REDDITO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       FROM PERSONE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       WHERE CITTA = :</a:t>
            </a:r>
            <a:r>
              <a:rPr lang="de-DE" altLang="en-US" sz="1800" dirty="0" err="1"/>
              <a:t>citta</a:t>
            </a:r>
            <a:r>
              <a:rPr lang="de-DE" altLang="en-US" sz="1800" dirty="0"/>
              <a:t> 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EXEC SQL OPEN P 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EXEC SQL FETCH P INTO :</a:t>
            </a:r>
            <a:r>
              <a:rPr lang="de-DE" altLang="en-US" sz="1800" dirty="0" err="1"/>
              <a:t>nome</a:t>
            </a:r>
            <a:r>
              <a:rPr lang="de-DE" altLang="en-US" sz="1800" dirty="0"/>
              <a:t>, :</a:t>
            </a:r>
            <a:r>
              <a:rPr lang="de-DE" altLang="en-US" sz="1800" dirty="0" err="1"/>
              <a:t>reddito</a:t>
            </a:r>
            <a:r>
              <a:rPr lang="de-DE" altLang="en-US" sz="1800" dirty="0"/>
              <a:t> 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 err="1"/>
              <a:t>while</a:t>
            </a:r>
            <a:r>
              <a:rPr lang="de-DE" altLang="en-US" sz="1800" dirty="0"/>
              <a:t> SQLCODE = 0 do </a:t>
            </a:r>
            <a:r>
              <a:rPr lang="de-DE" altLang="en-US" sz="1800" dirty="0" err="1"/>
              <a:t>begin</a:t>
            </a:r>
            <a:endParaRPr lang="de-DE" altLang="en-US" sz="18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     </a:t>
            </a:r>
            <a:r>
              <a:rPr lang="de-DE" altLang="en-US" sz="1800" dirty="0" err="1"/>
              <a:t>write</a:t>
            </a:r>
            <a:r>
              <a:rPr lang="de-DE" altLang="en-US" sz="1800" dirty="0"/>
              <a:t>('</a:t>
            </a:r>
            <a:r>
              <a:rPr lang="de-DE" altLang="en-US" sz="1800" dirty="0" err="1"/>
              <a:t>nome</a:t>
            </a:r>
            <a:r>
              <a:rPr lang="de-DE" altLang="en-US" sz="1800" dirty="0"/>
              <a:t> della </a:t>
            </a:r>
            <a:r>
              <a:rPr lang="de-DE" altLang="en-US" sz="1800" dirty="0" err="1"/>
              <a:t>persona</a:t>
            </a:r>
            <a:r>
              <a:rPr lang="de-DE" altLang="en-US" sz="1800" dirty="0"/>
              <a:t>:', </a:t>
            </a:r>
            <a:r>
              <a:rPr lang="de-DE" altLang="en-US" sz="1800" dirty="0" err="1"/>
              <a:t>nome</a:t>
            </a:r>
            <a:r>
              <a:rPr lang="de-DE" altLang="en-US" sz="1800" dirty="0"/>
              <a:t>, '</a:t>
            </a:r>
            <a:r>
              <a:rPr lang="de-DE" altLang="en-US" sz="1800" dirty="0" err="1"/>
              <a:t>aumento</a:t>
            </a:r>
            <a:r>
              <a:rPr lang="de-DE" altLang="en-US" sz="1800" dirty="0"/>
              <a:t>?');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     </a:t>
            </a:r>
            <a:r>
              <a:rPr lang="de-DE" altLang="en-US" sz="1800" dirty="0" err="1"/>
              <a:t>readln</a:t>
            </a:r>
            <a:r>
              <a:rPr lang="de-DE" altLang="en-US" sz="1800" dirty="0"/>
              <a:t>(</a:t>
            </a:r>
            <a:r>
              <a:rPr lang="de-DE" altLang="en-US" sz="1800" dirty="0" err="1"/>
              <a:t>aumento</a:t>
            </a:r>
            <a:r>
              <a:rPr lang="de-DE" altLang="en-US" sz="1800" dirty="0"/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     EXEC SQL UPDATE PERSONE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		SET REDDITO = REDDITO + :</a:t>
            </a:r>
            <a:r>
              <a:rPr lang="de-DE" altLang="en-US" sz="1800" dirty="0" err="1"/>
              <a:t>aumento</a:t>
            </a:r>
            <a:endParaRPr lang="de-DE" altLang="en-US" sz="18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                     WHERE CURRENT OF 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     EXEC SQL FETCH P INTO :</a:t>
            </a:r>
            <a:r>
              <a:rPr lang="de-DE" altLang="en-US" sz="1800" dirty="0" err="1"/>
              <a:t>nome</a:t>
            </a:r>
            <a:r>
              <a:rPr lang="de-DE" altLang="en-US" sz="1800" dirty="0"/>
              <a:t>, :</a:t>
            </a:r>
            <a:r>
              <a:rPr lang="de-DE" altLang="en-US" sz="1800" dirty="0" err="1"/>
              <a:t>reddito</a:t>
            </a:r>
            <a:endParaRPr lang="de-DE" altLang="en-US" sz="18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   end;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800" dirty="0"/>
              <a:t>EXEC SQL CLOSE CURSOR P</a:t>
            </a:r>
          </a:p>
        </p:txBody>
      </p:sp>
      <p:sp>
        <p:nvSpPr>
          <p:cNvPr id="63492" name="AutoShape 5">
            <a:hlinkClick r:id="rId3" action="ppaction://hlinksldjump"/>
            <a:extLst>
              <a:ext uri="{FF2B5EF4-FFF2-40B4-BE49-F238E27FC236}">
                <a16:creationId xmlns:a16="http://schemas.microsoft.com/office/drawing/2014/main" id="{C9BDAD70-A289-34AC-A1E5-C77D962E5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1" y="5700714"/>
            <a:ext cx="442913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9D6586C1-8A07-8A75-9E6A-BFC495516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 SQL in linguaggio ad hoc </a:t>
            </a:r>
            <a:br>
              <a:rPr lang="de-DE" altLang="en-US"/>
            </a:br>
            <a:r>
              <a:rPr lang="de-DE" altLang="en-US"/>
              <a:t>(Oracle PL/SQL) 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1463AF52-A222-2733-60BE-DBA2AE6393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976" y="1599530"/>
            <a:ext cx="11059162" cy="434975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 err="1"/>
              <a:t>declare</a:t>
            </a:r>
            <a:r>
              <a:rPr lang="de-DE" altLang="en-US" sz="1600" dirty="0"/>
              <a:t>  </a:t>
            </a:r>
            <a:r>
              <a:rPr lang="de-DE" altLang="en-US" sz="1600" dirty="0" err="1"/>
              <a:t>Stip</a:t>
            </a:r>
            <a:r>
              <a:rPr lang="de-DE" altLang="en-US" sz="1600" dirty="0"/>
              <a:t> </a:t>
            </a:r>
            <a:r>
              <a:rPr lang="de-DE" altLang="en-US" sz="1600" dirty="0" err="1"/>
              <a:t>number</a:t>
            </a:r>
            <a:r>
              <a:rPr lang="de-DE" altLang="en-US" sz="1600" dirty="0"/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 err="1"/>
              <a:t>begin</a:t>
            </a:r>
            <a:endParaRPr lang="de-DE" altLang="en-US" sz="16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SELECT STIPENDIO INTO STIP FROM IMPIEGATO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WHERE MATRICOLA = '575488' FOR UPDATE OF STIPENDIO;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</a:t>
            </a:r>
            <a:r>
              <a:rPr lang="de-DE" altLang="en-US" sz="1600" dirty="0" err="1"/>
              <a:t>if</a:t>
            </a:r>
            <a:r>
              <a:rPr lang="de-DE" altLang="en-US" sz="1600" dirty="0"/>
              <a:t> </a:t>
            </a:r>
            <a:r>
              <a:rPr lang="de-DE" altLang="en-US" sz="1600" dirty="0" err="1"/>
              <a:t>Stip</a:t>
            </a:r>
            <a:r>
              <a:rPr lang="de-DE" altLang="en-US" sz="1600" dirty="0"/>
              <a:t> &gt; 30 </a:t>
            </a:r>
            <a:r>
              <a:rPr lang="de-DE" altLang="en-US" sz="1600" dirty="0" err="1"/>
              <a:t>then</a:t>
            </a:r>
            <a:endParaRPr lang="de-DE" altLang="en-US" sz="16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    UPDATE IMPIEGATO SET STIPENDIO = STIPENDIO * 1.1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		WHERE MATRICOLA = '575488';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</a:t>
            </a:r>
            <a:r>
              <a:rPr lang="de-DE" altLang="en-US" sz="1600" dirty="0" err="1"/>
              <a:t>else</a:t>
            </a:r>
            <a:endParaRPr lang="de-DE" altLang="en-US" sz="16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    UPDATE IMPIEGATO SET STIPENDIO = STIPENDIO * 1.15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		WHERE MATRICOLA = '575488';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end </a:t>
            </a:r>
            <a:r>
              <a:rPr lang="de-DE" altLang="en-US" sz="1600" dirty="0" err="1"/>
              <a:t>if</a:t>
            </a:r>
            <a:r>
              <a:rPr lang="de-DE" altLang="en-US" sz="1600" dirty="0"/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</a:t>
            </a:r>
            <a:r>
              <a:rPr lang="de-DE" altLang="en-US" sz="1600" dirty="0" err="1"/>
              <a:t>commit</a:t>
            </a:r>
            <a:r>
              <a:rPr lang="de-DE" altLang="en-US" sz="1600" dirty="0"/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</a:t>
            </a:r>
            <a:r>
              <a:rPr lang="de-DE" altLang="en-US" sz="1600" dirty="0" err="1"/>
              <a:t>exception</a:t>
            </a:r>
            <a:endParaRPr lang="de-DE" altLang="en-US" sz="16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</a:t>
            </a:r>
            <a:r>
              <a:rPr lang="de-DE" altLang="en-US" sz="1600" dirty="0" err="1"/>
              <a:t>when</a:t>
            </a:r>
            <a:r>
              <a:rPr lang="de-DE" altLang="en-US" sz="1600" dirty="0"/>
              <a:t> </a:t>
            </a:r>
            <a:r>
              <a:rPr lang="de-DE" altLang="en-US" sz="1600" dirty="0" err="1"/>
              <a:t>no_data_found</a:t>
            </a:r>
            <a:r>
              <a:rPr lang="de-DE" altLang="en-US" sz="1600" dirty="0"/>
              <a:t> </a:t>
            </a:r>
            <a:r>
              <a:rPr lang="de-DE" altLang="en-US" sz="1600" dirty="0" err="1"/>
              <a:t>then</a:t>
            </a:r>
            <a:endParaRPr lang="de-DE" altLang="en-US" sz="16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     INSERT INTO ERRORI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		VALUES('MATRICOLA INESISTENTE',SYSDATE);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altLang="en-US" sz="1600" dirty="0"/>
              <a:t>   end;</a:t>
            </a:r>
          </a:p>
        </p:txBody>
      </p:sp>
      <p:sp>
        <p:nvSpPr>
          <p:cNvPr id="64516" name="AutoShape 5">
            <a:hlinkClick r:id="rId3" action="ppaction://hlinksldjump"/>
            <a:extLst>
              <a:ext uri="{FF2B5EF4-FFF2-40B4-BE49-F238E27FC236}">
                <a16:creationId xmlns:a16="http://schemas.microsoft.com/office/drawing/2014/main" id="{56CE46FB-3353-E67C-CFFB-2349B40E6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1" y="5700714"/>
            <a:ext cx="442913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7FB0C8C5-EB55-3F48-88E8-3670FBB452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Interazione non testuale (</a:t>
            </a:r>
            <a:r>
              <a:rPr lang="de-DE" altLang="en-US" sz="3200">
                <a:hlinkClick r:id="rId3" action="ppaction://hlinkfile"/>
              </a:rPr>
              <a:t>Access</a:t>
            </a:r>
            <a:r>
              <a:rPr lang="de-DE" altLang="en-US" sz="3200"/>
              <a:t>)  </a:t>
            </a:r>
          </a:p>
        </p:txBody>
      </p:sp>
      <p:pic>
        <p:nvPicPr>
          <p:cNvPr id="65539" name="Picture 5">
            <a:extLst>
              <a:ext uri="{FF2B5EF4-FFF2-40B4-BE49-F238E27FC236}">
                <a16:creationId xmlns:a16="http://schemas.microsoft.com/office/drawing/2014/main" id="{C2D9FEC2-8E53-0668-613F-BD09A2F3E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97014"/>
            <a:ext cx="720248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ransition>
    <p:wipe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6E80DC2-E97B-A570-E3F0-1008D7BC7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Una distinzione </a:t>
            </a:r>
            <a:br>
              <a:rPr lang="de-DE" altLang="en-US" sz="3200"/>
            </a:br>
            <a:r>
              <a:rPr lang="de-DE" altLang="en-US" sz="3200"/>
              <a:t>(separazione fra dati e programmi)</a:t>
            </a:r>
          </a:p>
        </p:txBody>
      </p:sp>
      <p:sp>
        <p:nvSpPr>
          <p:cNvPr id="687107" name="Rectangle 3">
            <a:extLst>
              <a:ext uri="{FF2B5EF4-FFF2-40B4-BE49-F238E27FC236}">
                <a16:creationId xmlns:a16="http://schemas.microsoft.com/office/drawing/2014/main" id="{D41DD1FD-E63B-493D-85A6-49A15A9FAD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de-DE" altLang="en-US">
                <a:solidFill>
                  <a:schemeClr val="accent2"/>
                </a:solidFill>
              </a:rPr>
              <a:t>data manipulation language (DML)</a:t>
            </a:r>
            <a:r>
              <a:rPr lang="de-DE" altLang="en-US"/>
              <a:t> </a:t>
            </a:r>
          </a:p>
          <a:p>
            <a:pPr>
              <a:buFontTx/>
              <a:buNone/>
            </a:pPr>
            <a:r>
              <a:rPr lang="de-DE" altLang="en-US"/>
              <a:t>	per l’interrogazione e l’aggiornamento di (</a:t>
            </a:r>
            <a:r>
              <a:rPr lang="de-DE" altLang="en-US">
                <a:solidFill>
                  <a:schemeClr val="accent2"/>
                </a:solidFill>
              </a:rPr>
              <a:t>istanze</a:t>
            </a:r>
            <a:r>
              <a:rPr lang="de-DE" altLang="en-US"/>
              <a:t> di) basi di dati</a:t>
            </a:r>
          </a:p>
          <a:p>
            <a:pPr>
              <a:buFontTx/>
              <a:buNone/>
            </a:pPr>
            <a:r>
              <a:rPr lang="de-DE" altLang="en-US">
                <a:solidFill>
                  <a:schemeClr val="accent2"/>
                </a:solidFill>
              </a:rPr>
              <a:t>data definition language (DDL)</a:t>
            </a:r>
            <a:r>
              <a:rPr lang="de-DE" altLang="en-US"/>
              <a:t> </a:t>
            </a:r>
          </a:p>
          <a:p>
            <a:pPr>
              <a:buFontTx/>
              <a:buNone/>
            </a:pPr>
            <a:r>
              <a:rPr lang="de-DE" altLang="en-US"/>
              <a:t>	per la definizione di </a:t>
            </a:r>
            <a:r>
              <a:rPr lang="de-DE" altLang="en-US">
                <a:solidFill>
                  <a:schemeClr val="accent2"/>
                </a:solidFill>
              </a:rPr>
              <a:t>schemi</a:t>
            </a:r>
            <a:r>
              <a:rPr lang="de-DE" altLang="en-US"/>
              <a:t> (logici, esterni, fisici) e altre operazioni generali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8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8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8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107" grpId="0" build="p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5B868DC-FAB6-8822-0E5D-05058EC1B2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en-US" sz="3200"/>
              <a:t>Un'operazione DDL (sullo schema)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AF63E611-2ECC-0091-C3FE-BECF07EB8F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buFontTx/>
              <a:buNone/>
            </a:pPr>
            <a:r>
              <a:rPr lang="it-IT" altLang="en-US" sz="2800"/>
              <a:t>CREATE TABLE orario (</a:t>
            </a:r>
          </a:p>
          <a:p>
            <a:pPr lvl="1">
              <a:buFontTx/>
              <a:buNone/>
            </a:pPr>
            <a:r>
              <a:rPr lang="it-IT" altLang="en-US" sz="2800"/>
              <a:t>  insegnamento 	CHAR(20) ,</a:t>
            </a:r>
          </a:p>
          <a:p>
            <a:pPr lvl="1">
              <a:buFontTx/>
              <a:buNone/>
            </a:pPr>
            <a:r>
              <a:rPr lang="it-IT" altLang="en-US" sz="2800"/>
              <a:t>  docente      		CHAR(20) ,</a:t>
            </a:r>
          </a:p>
          <a:p>
            <a:pPr lvl="1">
              <a:buFontTx/>
              <a:buNone/>
            </a:pPr>
            <a:r>
              <a:rPr lang="it-IT" altLang="en-US" sz="2800"/>
              <a:t>  aula         		CHAR(4)  ,</a:t>
            </a:r>
          </a:p>
          <a:p>
            <a:pPr lvl="1">
              <a:buFontTx/>
              <a:buNone/>
            </a:pPr>
            <a:r>
              <a:rPr lang="it-IT" altLang="en-US" sz="2800"/>
              <a:t>  ora          		CHAR(5)  )</a:t>
            </a:r>
          </a:p>
        </p:txBody>
      </p:sp>
    </p:spTree>
  </p:cSld>
  <p:clrMapOvr>
    <a:masterClrMapping/>
  </p:clrMapOvr>
  <p:transition>
    <p:wipe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6E2F45AB-0C29-97EC-A280-E4672115C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Personaggi e interpreti </a:t>
            </a:r>
          </a:p>
        </p:txBody>
      </p:sp>
      <p:sp>
        <p:nvSpPr>
          <p:cNvPr id="668675" name="Rectangle 3">
            <a:extLst>
              <a:ext uri="{FF2B5EF4-FFF2-40B4-BE49-F238E27FC236}">
                <a16:creationId xmlns:a16="http://schemas.microsoft.com/office/drawing/2014/main" id="{47576379-7C9B-E368-1AF2-28A62243FD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 sz="2800">
                <a:solidFill>
                  <a:schemeClr val="accent2"/>
                </a:solidFill>
              </a:rPr>
              <a:t>progettisti</a:t>
            </a:r>
            <a:r>
              <a:rPr lang="de-DE" altLang="en-US" sz="2800"/>
              <a:t> e realizzatori di </a:t>
            </a:r>
            <a:r>
              <a:rPr lang="de-DE" altLang="en-US" sz="2800">
                <a:solidFill>
                  <a:schemeClr val="accent2"/>
                </a:solidFill>
              </a:rPr>
              <a:t>DBMS</a:t>
            </a:r>
            <a:r>
              <a:rPr lang="de-DE" altLang="en-US" sz="2800"/>
              <a:t> </a:t>
            </a:r>
          </a:p>
          <a:p>
            <a:r>
              <a:rPr lang="de-DE" altLang="en-US" sz="2800">
                <a:solidFill>
                  <a:schemeClr val="accent2"/>
                </a:solidFill>
              </a:rPr>
              <a:t>progettisti della base di dati</a:t>
            </a:r>
            <a:r>
              <a:rPr lang="de-DE" altLang="en-US" sz="2800"/>
              <a:t> e amministratori della base di dati (</a:t>
            </a:r>
            <a:r>
              <a:rPr lang="de-DE" altLang="en-US" sz="2800">
                <a:hlinkClick r:id="rId3" action="ppaction://hlinksldjump"/>
              </a:rPr>
              <a:t>DBA</a:t>
            </a:r>
            <a:r>
              <a:rPr lang="de-DE" altLang="en-US" sz="2800"/>
              <a:t>) </a:t>
            </a:r>
          </a:p>
          <a:p>
            <a:r>
              <a:rPr lang="de-DE" altLang="en-US" sz="2800">
                <a:solidFill>
                  <a:schemeClr val="accent2"/>
                </a:solidFill>
              </a:rPr>
              <a:t>progettisti</a:t>
            </a:r>
            <a:r>
              <a:rPr lang="de-DE" altLang="en-US" sz="2800"/>
              <a:t> e programmatori </a:t>
            </a:r>
            <a:r>
              <a:rPr lang="de-DE" altLang="en-US" sz="2800">
                <a:solidFill>
                  <a:schemeClr val="accent2"/>
                </a:solidFill>
              </a:rPr>
              <a:t>di applicazioni</a:t>
            </a:r>
            <a:r>
              <a:rPr lang="de-DE" altLang="en-US" sz="2800"/>
              <a:t> </a:t>
            </a:r>
          </a:p>
          <a:p>
            <a:r>
              <a:rPr lang="de-DE" altLang="en-US" sz="2800">
                <a:solidFill>
                  <a:schemeClr val="accent2"/>
                </a:solidFill>
              </a:rPr>
              <a:t>utenti</a:t>
            </a:r>
            <a:r>
              <a:rPr lang="de-DE" altLang="en-US" sz="2800"/>
              <a:t> </a:t>
            </a:r>
          </a:p>
          <a:p>
            <a:pPr lvl="1"/>
            <a:r>
              <a:rPr lang="de-DE" altLang="en-US" sz="2800"/>
              <a:t>utenti </a:t>
            </a:r>
            <a:r>
              <a:rPr lang="de-DE" altLang="en-US" sz="2800">
                <a:solidFill>
                  <a:schemeClr val="accent2"/>
                </a:solidFill>
              </a:rPr>
              <a:t>finali</a:t>
            </a:r>
            <a:r>
              <a:rPr lang="de-DE" altLang="en-US" sz="2800"/>
              <a:t> (terminalisti): eseguono applicazioni predefinite (</a:t>
            </a:r>
            <a:r>
              <a:rPr lang="de-DE" altLang="en-US" sz="2800">
                <a:hlinkClick r:id="rId4" action="ppaction://hlinksldjump"/>
              </a:rPr>
              <a:t>transazioni</a:t>
            </a:r>
            <a:r>
              <a:rPr lang="de-DE" altLang="en-US" sz="2800"/>
              <a:t>) </a:t>
            </a:r>
          </a:p>
          <a:p>
            <a:pPr lvl="1"/>
            <a:r>
              <a:rPr lang="de-DE" altLang="en-US" sz="2800"/>
              <a:t>utenti </a:t>
            </a:r>
            <a:r>
              <a:rPr lang="de-DE" altLang="en-US" sz="2800">
                <a:solidFill>
                  <a:schemeClr val="accent2"/>
                </a:solidFill>
              </a:rPr>
              <a:t>casuali</a:t>
            </a:r>
            <a:r>
              <a:rPr lang="de-DE" altLang="en-US" sz="2800"/>
              <a:t>: eseguono operazioni non previste a priori, usando linguaggi interattivi </a:t>
            </a:r>
          </a:p>
          <a:p>
            <a:pPr lvl="1" algn="just"/>
            <a:endParaRPr lang="de-DE" altLang="en-US" sz="2800"/>
          </a:p>
        </p:txBody>
      </p:sp>
      <p:sp>
        <p:nvSpPr>
          <p:cNvPr id="668676" name="AutoShape 4">
            <a:hlinkClick r:id="rId5" action="ppaction://hlinksldjump"/>
            <a:extLst>
              <a:ext uri="{FF2B5EF4-FFF2-40B4-BE49-F238E27FC236}">
                <a16:creationId xmlns:a16="http://schemas.microsoft.com/office/drawing/2014/main" id="{91EBC77F-9A7B-46D5-6BAF-7D9474C29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0" y="5715001"/>
            <a:ext cx="381000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6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6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66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8675" grpId="0" build="p" bldLvl="3" autoUpdateAnimBg="0"/>
      <p:bldP spid="66867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0CB1C39-B333-2A13-0FA6-D20E6A3723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Database administrator (DBA) 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F2E071BF-5672-3AE6-2E39-7E270360CE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de-DE" altLang="en-US"/>
              <a:t>Persona o gruppo di persone responsabile del controllo centralizzato e della gestione del sistema, delle prestazioni, dell’affidabilità, delle autorizzazioni </a:t>
            </a:r>
          </a:p>
          <a:p>
            <a:pPr>
              <a:lnSpc>
                <a:spcPct val="90000"/>
              </a:lnSpc>
            </a:pPr>
            <a:r>
              <a:rPr lang="de-DE" altLang="en-US"/>
              <a:t>Le funzioni del DBA includono quelle di progettazione, anche se in progetti complessi ci possono essere distinzioni</a:t>
            </a:r>
          </a:p>
        </p:txBody>
      </p:sp>
      <p:sp>
        <p:nvSpPr>
          <p:cNvPr id="69636" name="AutoShape 4">
            <a:hlinkClick r:id="rId3" action="ppaction://hlinksldjump"/>
            <a:extLst>
              <a:ext uri="{FF2B5EF4-FFF2-40B4-BE49-F238E27FC236}">
                <a16:creationId xmlns:a16="http://schemas.microsoft.com/office/drawing/2014/main" id="{28B282D9-2990-4200-7224-01D1AD021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1" y="5700714"/>
            <a:ext cx="442913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5">
            <a:extLst>
              <a:ext uri="{FF2B5EF4-FFF2-40B4-BE49-F238E27FC236}">
                <a16:creationId xmlns:a16="http://schemas.microsoft.com/office/drawing/2014/main" id="{B36AD2E3-4231-55E7-36CB-585A229F7F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Transazioni (per l'utente)</a:t>
            </a:r>
          </a:p>
        </p:txBody>
      </p:sp>
      <p:sp>
        <p:nvSpPr>
          <p:cNvPr id="70659" name="Rectangle 6">
            <a:extLst>
              <a:ext uri="{FF2B5EF4-FFF2-40B4-BE49-F238E27FC236}">
                <a16:creationId xmlns:a16="http://schemas.microsoft.com/office/drawing/2014/main" id="{7E4214AC-853A-738A-E7CD-8DD67BB0B4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 sz="2400"/>
              <a:t>Programmi che realizzano attività frequenti e predefinite, con poche eccezioni, previste a priori.</a:t>
            </a:r>
          </a:p>
          <a:p>
            <a:r>
              <a:rPr lang="de-DE" altLang="en-US" sz="2400"/>
              <a:t>Esempi: </a:t>
            </a:r>
          </a:p>
          <a:p>
            <a:pPr lvl="1"/>
            <a:r>
              <a:rPr lang="de-DE" altLang="en-US" sz="2400"/>
              <a:t>versamento presso uno presso sportello bancario </a:t>
            </a:r>
          </a:p>
          <a:p>
            <a:pPr lvl="1"/>
            <a:r>
              <a:rPr lang="de-DE" altLang="en-US" sz="2400"/>
              <a:t>emissione di certificato anagrafico </a:t>
            </a:r>
          </a:p>
          <a:p>
            <a:pPr lvl="1"/>
            <a:r>
              <a:rPr lang="de-DE" altLang="en-US" sz="2400"/>
              <a:t>dichiarazione presso l’ufficio di stato civile </a:t>
            </a:r>
          </a:p>
          <a:p>
            <a:pPr lvl="1"/>
            <a:r>
              <a:rPr lang="de-DE" altLang="en-US" sz="2400"/>
              <a:t>prenotazione aerea </a:t>
            </a:r>
          </a:p>
          <a:p>
            <a:r>
              <a:rPr lang="de-DE" altLang="en-US" sz="2400"/>
              <a:t>Le transazioni sono di solito realizzate in linguaggio ospite (tradizionale o ad hoc) </a:t>
            </a:r>
          </a:p>
        </p:txBody>
      </p:sp>
    </p:spTree>
  </p:cSld>
  <p:clrMapOvr>
    <a:masterClrMapping/>
  </p:clrMapOvr>
  <p:transition>
    <p:wipe dir="r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5028C46B-B84C-CFCD-86D3-EEE38B95D6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Transazioni, due accezioni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A9CC1A8B-8C64-920E-4355-C55C7AACFB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/>
              <a:t>Per l'utente:</a:t>
            </a:r>
          </a:p>
          <a:p>
            <a:pPr lvl="1"/>
            <a:r>
              <a:rPr lang="de-DE" altLang="en-US"/>
              <a:t>programma a disposizione, da eseguire per realizzare una funzione di interesse</a:t>
            </a:r>
          </a:p>
          <a:p>
            <a:r>
              <a:rPr lang="de-DE" altLang="en-US"/>
              <a:t>Per il sistema:</a:t>
            </a:r>
          </a:p>
          <a:p>
            <a:pPr lvl="1"/>
            <a:r>
              <a:rPr lang="de-DE" altLang="en-US"/>
              <a:t>sequenza indivisibile di operazioni (cfr. </a:t>
            </a:r>
            <a:r>
              <a:rPr lang="de-DE" altLang="en-US">
                <a:hlinkClick r:id="rId3" action="ppaction://hlinksldjump"/>
              </a:rPr>
              <a:t>affidabilità</a:t>
            </a:r>
            <a:r>
              <a:rPr lang="de-DE" altLang="en-US"/>
              <a:t>)</a:t>
            </a:r>
          </a:p>
          <a:p>
            <a:pPr lvl="1"/>
            <a:endParaRPr lang="de-DE" altLang="en-US"/>
          </a:p>
        </p:txBody>
      </p:sp>
      <p:sp>
        <p:nvSpPr>
          <p:cNvPr id="71684" name="AutoShape 4">
            <a:hlinkClick r:id="rId4" action="ppaction://hlinksldjump"/>
            <a:extLst>
              <a:ext uri="{FF2B5EF4-FFF2-40B4-BE49-F238E27FC236}">
                <a16:creationId xmlns:a16="http://schemas.microsoft.com/office/drawing/2014/main" id="{A1A76431-629E-48A7-F1D7-34D26AB95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1" y="5700714"/>
            <a:ext cx="442913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 dir="r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26">
            <a:extLst>
              <a:ext uri="{FF2B5EF4-FFF2-40B4-BE49-F238E27FC236}">
                <a16:creationId xmlns:a16="http://schemas.microsoft.com/office/drawing/2014/main" id="{468AA0A6-4D41-2B74-19AC-400A0CAC5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en-US" sz="3200"/>
              <a:t>Vantaggi e svantaggi dei DBMS, 1</a:t>
            </a:r>
          </a:p>
        </p:txBody>
      </p:sp>
      <p:sp>
        <p:nvSpPr>
          <p:cNvPr id="72707" name="Rectangle 1027">
            <a:extLst>
              <a:ext uri="{FF2B5EF4-FFF2-40B4-BE49-F238E27FC236}">
                <a16:creationId xmlns:a16="http://schemas.microsoft.com/office/drawing/2014/main" id="{E3AA0A7B-BE9C-F3FB-7C95-ABBDD16176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de-DE" altLang="en-US" sz="2800"/>
              <a:t>Pro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dati come risorsa comune, base di dati come modello della realtà 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gestione centralizzata con possibilità di standardizzazione ed “economia di scala” 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disponibilità di servizi integrati 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riduzione di ridondanze e inconsistenze </a:t>
            </a:r>
          </a:p>
          <a:p>
            <a:pPr>
              <a:lnSpc>
                <a:spcPct val="90000"/>
              </a:lnSpc>
            </a:pPr>
            <a:r>
              <a:rPr lang="de-DE" altLang="en-US" sz="2800"/>
              <a:t>indipendenza dei dati (favorisce lo sviluppo e la manutenzione delle applicazioni) </a:t>
            </a:r>
          </a:p>
        </p:txBody>
      </p:sp>
    </p:spTree>
  </p:cSld>
  <p:clrMapOvr>
    <a:masterClrMapping/>
  </p:clrMapOvr>
  <p:transition>
    <p:wipe dir="r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FC431007-0B5F-39E2-06B3-325947B430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de-DE" altLang="en-US" sz="3200"/>
              <a:t>Vantaggi e svantaggi dei DBMS, 2</a:t>
            </a:r>
            <a:endParaRPr lang="de-DE" altLang="en-US" sz="2400" b="0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EE3E67B8-E2D2-C57C-A574-4075A4D3FF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de-DE" altLang="en-US" sz="2800"/>
              <a:t>Contro </a:t>
            </a:r>
          </a:p>
          <a:p>
            <a:r>
              <a:rPr lang="de-DE" altLang="en-US" sz="2800"/>
              <a:t>costo dei prodotti e della transizione verso di essi </a:t>
            </a:r>
          </a:p>
          <a:p>
            <a:r>
              <a:rPr lang="de-DE" altLang="en-US" sz="2800"/>
              <a:t>non scorporabilità delle funzionalità (con riduzione di efficienza) </a:t>
            </a:r>
          </a:p>
        </p:txBody>
      </p:sp>
    </p:spTree>
  </p:cSld>
  <p:clrMapOvr>
    <a:masterClrMapping/>
  </p:clrMapOvr>
  <p:transition>
    <p:wipe dir="r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>
            <a:extLst>
              <a:ext uri="{FF2B5EF4-FFF2-40B4-BE49-F238E27FC236}">
                <a16:creationId xmlns:a16="http://schemas.microsoft.com/office/drawing/2014/main" id="{36A98302-726B-5D65-DE91-4DCB101A93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FontTx/>
              <a:buNone/>
            </a:pPr>
            <a:r>
              <a:rPr lang="it-IT" altLang="en-US"/>
              <a:t>Esercizi su</a:t>
            </a:r>
          </a:p>
          <a:p>
            <a:pPr algn="ctr">
              <a:buFontTx/>
              <a:buNone/>
            </a:pPr>
            <a:r>
              <a:rPr lang="it-IT" altLang="en-US" sz="4400">
                <a:solidFill>
                  <a:schemeClr val="accent2"/>
                </a:solidFill>
              </a:rPr>
              <a:t>Basi di dati e DBMS</a:t>
            </a:r>
          </a:p>
        </p:txBody>
      </p:sp>
    </p:spTree>
  </p:cSld>
  <p:clrMapOvr>
    <a:masterClrMapping/>
  </p:clrMapOvr>
  <p:transition>
    <p:wipe dir="r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5">
            <a:extLst>
              <a:ext uri="{FF2B5EF4-FFF2-40B4-BE49-F238E27FC236}">
                <a16:creationId xmlns:a16="http://schemas.microsoft.com/office/drawing/2014/main" id="{ED0D908D-9870-3908-AE23-32D06C0C0F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it-IT" altLang="en-US" sz="2400"/>
              <a:t>Quali delle seguenti affermazioni sono vere?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l'indipendenza dei dati permette di scrivere programmi senza conoscere le strutture fisiche dei dati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l'indipendenza dei dati permette di modificare le strutture fisiche dei dati senza dover modificare i programmi che accedono alla base di dati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l'indipendenza dei dati permette di scrivere programmi conoscendo solo lo schema concettuale della BD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l'indipendenza dei dati permette di formulare interrogazioni senza conoscere le strutture fisiche 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5">
            <a:extLst>
              <a:ext uri="{FF2B5EF4-FFF2-40B4-BE49-F238E27FC236}">
                <a16:creationId xmlns:a16="http://schemas.microsoft.com/office/drawing/2014/main" id="{396943F9-0AA2-7148-5DC9-DA22D09AFB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en-US" sz="2400"/>
              <a:t>Quali delle seguenti affermazioni sono vere?</a:t>
            </a:r>
          </a:p>
          <a:p>
            <a:pPr lvl="1"/>
            <a:r>
              <a:rPr lang="it-IT" altLang="en-US" sz="2400"/>
              <a:t>il fatto che le basi di dati siano condivise favorisce l'efficienza dei programmi che le utilizzano</a:t>
            </a:r>
          </a:p>
          <a:p>
            <a:pPr lvl="1"/>
            <a:r>
              <a:rPr lang="it-IT" altLang="en-US" sz="2400"/>
              <a:t>il fatto che le basi di dati siano condivise permette di ridurre ridondanze e inconsistenze</a:t>
            </a:r>
          </a:p>
          <a:p>
            <a:pPr lvl="1"/>
            <a:r>
              <a:rPr lang="it-IT" altLang="en-US" sz="2400"/>
              <a:t>il fatto che le basi di dati siano persistenti ne garantisce l'affidabilità </a:t>
            </a:r>
          </a:p>
          <a:p>
            <a:pPr lvl="1"/>
            <a:r>
              <a:rPr lang="it-IT" altLang="en-US" sz="2400"/>
              <a:t>il fatto che le basi di dati siano persistenti favorisce l'efficienza dei programmi </a:t>
            </a:r>
          </a:p>
          <a:p>
            <a:pPr lvl="1"/>
            <a:r>
              <a:rPr lang="it-IT" altLang="en-US" sz="2400"/>
              <a:t>il fatto che le basi di dati siano condivise rende necessaria la gestione della privatezza e delle autorizzazioni</a:t>
            </a:r>
          </a:p>
        </p:txBody>
      </p:sp>
    </p:spTree>
  </p:cSld>
  <p:clrMapOvr>
    <a:masterClrMapping/>
  </p:clrMapOvr>
  <p:transition spd="med">
    <p:wipe dir="r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5">
            <a:extLst>
              <a:ext uri="{FF2B5EF4-FFF2-40B4-BE49-F238E27FC236}">
                <a16:creationId xmlns:a16="http://schemas.microsoft.com/office/drawing/2014/main" id="{0A530190-0ED6-17D6-75FD-C61D4965DA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en-US" sz="2400"/>
              <a:t>Quali delle seguenti affermazioni sono vere?</a:t>
            </a:r>
          </a:p>
          <a:p>
            <a:pPr lvl="1"/>
            <a:r>
              <a:rPr lang="it-IT" altLang="en-US" sz="2400"/>
              <a:t>la distinzione fra DDL e DML corrisponde alla distinzione fra schema e istanza</a:t>
            </a:r>
          </a:p>
          <a:p>
            <a:pPr lvl="1"/>
            <a:r>
              <a:rPr lang="it-IT" altLang="en-US" sz="2400"/>
              <a:t>le istruzioni DML permettono di interrogare la base di dati ma non di modificarla</a:t>
            </a:r>
          </a:p>
          <a:p>
            <a:pPr lvl="1"/>
            <a:r>
              <a:rPr lang="it-IT" altLang="en-US" sz="2400"/>
              <a:t>le istruzioni DDL permettono di specificare la struttura della base di dati ma non di modificarla</a:t>
            </a:r>
          </a:p>
          <a:p>
            <a:pPr lvl="1"/>
            <a:r>
              <a:rPr lang="it-IT" altLang="en-US" sz="2400"/>
              <a:t>non esistono linguaggi che includono sia istruzioni DDL sia istruzioni DML</a:t>
            </a:r>
          </a:p>
          <a:p>
            <a:pPr lvl="1"/>
            <a:r>
              <a:rPr lang="it-IT" altLang="en-US" sz="2400"/>
              <a:t>SQL include istruzioni DML e DDL</a:t>
            </a:r>
          </a:p>
          <a:p>
            <a:pPr lvl="1"/>
            <a:r>
              <a:rPr lang="it-IT" altLang="en-US" sz="2400"/>
              <a:t>le istruzioni DML permettono di interrogare la base di dati e di modificarla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5">
            <a:extLst>
              <a:ext uri="{FF2B5EF4-FFF2-40B4-BE49-F238E27FC236}">
                <a16:creationId xmlns:a16="http://schemas.microsoft.com/office/drawing/2014/main" id="{A7CF14D7-BF50-252E-9724-25A0A1E285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it-IT" altLang="en-US" sz="2400"/>
              <a:t>Quali delle seguenti affermazioni sono vere?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gli utenti casuali utilizzano transazioni predefinite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i terminalisti utilizzano transazioni predefinite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gli utenti casuali progettano la base di dati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i progettisti del DBMS realizzano le transazioni che saranno utilizzate dai terminalisti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i progettisti della base di dati realizzano il DBMS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i progettisti delle applicazioni utilizzano la base di dati come progettata dal progettista del DBMS </a:t>
            </a:r>
          </a:p>
          <a:p>
            <a:pPr lvl="1">
              <a:lnSpc>
                <a:spcPct val="90000"/>
              </a:lnSpc>
            </a:pPr>
            <a:r>
              <a:rPr lang="it-IT" altLang="en-US" sz="2400"/>
              <a:t>i progettisti delle applicazioni utilizzano la BD come progettata dal progettista della BD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5">
            <a:extLst>
              <a:ext uri="{FF2B5EF4-FFF2-40B4-BE49-F238E27FC236}">
                <a16:creationId xmlns:a16="http://schemas.microsoft.com/office/drawing/2014/main" id="{724D1E5D-9AB5-5522-6721-CAEF8442E2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it-IT" altLang="en-US" sz="2800"/>
              <a:t>Illustrare, in modo sintetico ma chiaro, supponendo di rivolgersi ad un non esperto,le caratteristiche fondamentali delle basi di dati e il ruolo che esse giocano nei  sistemi informativi.</a:t>
            </a:r>
          </a:p>
          <a:p>
            <a:pPr>
              <a:lnSpc>
                <a:spcPct val="80000"/>
              </a:lnSpc>
            </a:pPr>
            <a:r>
              <a:rPr lang="it-IT" altLang="en-US" sz="2800"/>
              <a:t>Discutere brevemente (meno di mezza pagina) la seguente affermazione: "i dati sono una risorsa per una organizzazione, e come tali vanno considerati anche separatamente dalle applicazioni che li utilizzano.''</a:t>
            </a:r>
          </a:p>
          <a:p>
            <a:pPr>
              <a:lnSpc>
                <a:spcPct val="80000"/>
              </a:lnSpc>
            </a:pPr>
            <a:r>
              <a:rPr lang="it-IT" altLang="en-US" sz="2800"/>
              <a:t>Illustrare brevemente (non più di mezza pagina) il concetto di indipendenza dei dati.</a:t>
            </a:r>
            <a:endParaRPr lang="it-IT" alt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oloSempliceArial">
  <a:themeElements>
    <a:clrScheme name="paoloSempliceArial 9">
      <a:dk1>
        <a:srgbClr val="000000"/>
      </a:dk1>
      <a:lt1>
        <a:srgbClr val="EAEAEA"/>
      </a:lt1>
      <a:dk2>
        <a:srgbClr val="A50021"/>
      </a:dk2>
      <a:lt2>
        <a:srgbClr val="808080"/>
      </a:lt2>
      <a:accent1>
        <a:srgbClr val="FFFFFF"/>
      </a:accent1>
      <a:accent2>
        <a:srgbClr val="A50021"/>
      </a:accent2>
      <a:accent3>
        <a:srgbClr val="F3F3F3"/>
      </a:accent3>
      <a:accent4>
        <a:srgbClr val="000000"/>
      </a:accent4>
      <a:accent5>
        <a:srgbClr val="FFFFFF"/>
      </a:accent5>
      <a:accent6>
        <a:srgbClr val="95001D"/>
      </a:accent6>
      <a:hlink>
        <a:srgbClr val="A50021"/>
      </a:hlink>
      <a:folHlink>
        <a:srgbClr val="FF9966"/>
      </a:folHlink>
    </a:clrScheme>
    <a:fontScheme name="paoloSemplice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aoloSempliceAri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oloSempliceAri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oloSempliceAria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oloSempliceAria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oloSempliceAri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oloSempliceAri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oloSempliceAri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oloSempliceArial 8">
        <a:dk1>
          <a:srgbClr val="000000"/>
        </a:dk1>
        <a:lt1>
          <a:srgbClr val="DDDDDD"/>
        </a:lt1>
        <a:dk2>
          <a:srgbClr val="A50021"/>
        </a:dk2>
        <a:lt2>
          <a:srgbClr val="808080"/>
        </a:lt2>
        <a:accent1>
          <a:srgbClr val="FFFFFF"/>
        </a:accent1>
        <a:accent2>
          <a:srgbClr val="A50021"/>
        </a:accent2>
        <a:accent3>
          <a:srgbClr val="EBEBEB"/>
        </a:accent3>
        <a:accent4>
          <a:srgbClr val="000000"/>
        </a:accent4>
        <a:accent5>
          <a:srgbClr val="FFFFFF"/>
        </a:accent5>
        <a:accent6>
          <a:srgbClr val="95001D"/>
        </a:accent6>
        <a:hlink>
          <a:srgbClr val="A50021"/>
        </a:hlink>
        <a:folHlink>
          <a:srgbClr val="FF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oloSempliceArial 9">
        <a:dk1>
          <a:srgbClr val="000000"/>
        </a:dk1>
        <a:lt1>
          <a:srgbClr val="EAEAEA"/>
        </a:lt1>
        <a:dk2>
          <a:srgbClr val="A50021"/>
        </a:dk2>
        <a:lt2>
          <a:srgbClr val="808080"/>
        </a:lt2>
        <a:accent1>
          <a:srgbClr val="FFFFFF"/>
        </a:accent1>
        <a:accent2>
          <a:srgbClr val="A50021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95001D"/>
        </a:accent6>
        <a:hlink>
          <a:srgbClr val="A50021"/>
        </a:hlink>
        <a:folHlink>
          <a:srgbClr val="FF99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C:\paoloa\presentazioni\paoloSempliceArial.pot</Template>
  <TotalTime>4221</TotalTime>
  <Words>3310</Words>
  <Application>Microsoft Office PowerPoint</Application>
  <PresentationFormat>Widescreen</PresentationFormat>
  <Paragraphs>602</Paragraphs>
  <Slides>77</Slides>
  <Notes>76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77</vt:i4>
      </vt:variant>
    </vt:vector>
  </HeadingPairs>
  <TitlesOfParts>
    <vt:vector size="82" baseType="lpstr">
      <vt:lpstr>Arial</vt:lpstr>
      <vt:lpstr>Calibri</vt:lpstr>
      <vt:lpstr>Times New Roman</vt:lpstr>
      <vt:lpstr>Tms New Roman</vt:lpstr>
      <vt:lpstr>paoloSempliceArial</vt:lpstr>
      <vt:lpstr>Presentazione standard di PowerPoint</vt:lpstr>
      <vt:lpstr>Base di dati</vt:lpstr>
      <vt:lpstr>Punti di vista</vt:lpstr>
      <vt:lpstr>Che cos'è l'informatica?</vt:lpstr>
      <vt:lpstr>Sistema informativo </vt:lpstr>
      <vt:lpstr>Gestione delle informazioni </vt:lpstr>
      <vt:lpstr>Sistemi informativi e automazione</vt:lpstr>
      <vt:lpstr>Sistema Informatico   </vt:lpstr>
      <vt:lpstr>Sistema Informatico   </vt:lpstr>
      <vt:lpstr>Gestione delle informazioni </vt:lpstr>
      <vt:lpstr>Informazioni e dati </vt:lpstr>
      <vt:lpstr>Informazioni e dati </vt:lpstr>
      <vt:lpstr>Dati e informazioni</vt:lpstr>
      <vt:lpstr>Gestione delle informazioni</vt:lpstr>
      <vt:lpstr>Perché i dati? </vt:lpstr>
      <vt:lpstr>Base di dati </vt:lpstr>
      <vt:lpstr>Che cos'è l'informatica?</vt:lpstr>
      <vt:lpstr>Base di dati </vt:lpstr>
      <vt:lpstr>Sistema di gestione di basi di dati DataBase Management System (DBMS)</vt:lpstr>
      <vt:lpstr>DBMS</vt:lpstr>
      <vt:lpstr>Le basi di dati sono ... grandi</vt:lpstr>
      <vt:lpstr>Le basi di dati sono ... persistenti</vt:lpstr>
      <vt:lpstr>Le basi di dati sono ... condivise</vt:lpstr>
      <vt:lpstr>Presentazione standard di PowerPoint</vt:lpstr>
      <vt:lpstr>Presentazione standard di PowerPoint</vt:lpstr>
      <vt:lpstr>Problemi</vt:lpstr>
      <vt:lpstr>Archivi e basi di dati </vt:lpstr>
      <vt:lpstr>Archivi e basi di dati </vt:lpstr>
      <vt:lpstr>Le basi di dati sono condivise</vt:lpstr>
      <vt:lpstr>I DBMS garantiscono ... privatezza</vt:lpstr>
      <vt:lpstr>I DBMS garantiscono... affidabilità  </vt:lpstr>
      <vt:lpstr>Transazione  </vt:lpstr>
      <vt:lpstr>Le transazioni sono … atomiche </vt:lpstr>
      <vt:lpstr>Le transazioni sono … concorrenti </vt:lpstr>
      <vt:lpstr>I risultati delle transazioni  sono permanenti</vt:lpstr>
      <vt:lpstr>I DBMS debbono essere...efficienti</vt:lpstr>
      <vt:lpstr>I DBMS debbono essere...efficaci</vt:lpstr>
      <vt:lpstr>DBMS vs file system </vt:lpstr>
      <vt:lpstr>Descrizione dei dati</vt:lpstr>
      <vt:lpstr>Descrizioni dei dati nei DBMS</vt:lpstr>
      <vt:lpstr>Modello dei dati</vt:lpstr>
      <vt:lpstr>Presentazione standard di PowerPoint</vt:lpstr>
      <vt:lpstr>Organizzazione dei dati in una base di dati</vt:lpstr>
      <vt:lpstr>Basi di dati: schema e istanza</vt:lpstr>
      <vt:lpstr>Schema e istanza</vt:lpstr>
      <vt:lpstr>Due tipi (principali) di modelli</vt:lpstr>
      <vt:lpstr>Modelli logici</vt:lpstr>
      <vt:lpstr>Modelli concettuali</vt:lpstr>
      <vt:lpstr>Architettura (semplificata)  di un DBMS</vt:lpstr>
      <vt:lpstr>Architettura semplificata di un DBMS: schemi</vt:lpstr>
      <vt:lpstr>Indipendenza dei dati </vt:lpstr>
      <vt:lpstr>Architettura standard (ANSI/SPARC) a tre livelli per DBMS</vt:lpstr>
      <vt:lpstr>Architettura ANSI/SPARC: schemi</vt:lpstr>
      <vt:lpstr>Una vista</vt:lpstr>
      <vt:lpstr>Indipendenza dei dati </vt:lpstr>
      <vt:lpstr>Indipendenza fisica</vt:lpstr>
      <vt:lpstr>Indipendenza logica </vt:lpstr>
      <vt:lpstr>Linguaggi per basi di dati </vt:lpstr>
      <vt:lpstr>SQL, un linguaggio interattivo </vt:lpstr>
      <vt:lpstr>SQL, un linguaggio interattivo</vt:lpstr>
      <vt:lpstr>SQL immerso in linguaggio ospite</vt:lpstr>
      <vt:lpstr> SQL in linguaggio ad hoc  (Oracle PL/SQL) </vt:lpstr>
      <vt:lpstr>Interazione non testuale (Access)  </vt:lpstr>
      <vt:lpstr>Una distinzione  (separazione fra dati e programmi)</vt:lpstr>
      <vt:lpstr>Un'operazione DDL (sullo schema)</vt:lpstr>
      <vt:lpstr>Personaggi e interpreti </vt:lpstr>
      <vt:lpstr>Database administrator (DBA) </vt:lpstr>
      <vt:lpstr>Transazioni (per l'utente)</vt:lpstr>
      <vt:lpstr>Transazioni, due accezioni</vt:lpstr>
      <vt:lpstr>Vantaggi e svantaggi dei DBMS, 1</vt:lpstr>
      <vt:lpstr>Vantaggi e svantaggi dei DBMS, 2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Atzeni, Ceri, Paraboschi, Torlone Basi di dati McGraw-Hill, 1996-2002</dc:title>
  <dc:creator>Natale, Luigi</dc:creator>
  <cp:lastModifiedBy>Natale, Luigi</cp:lastModifiedBy>
  <cp:revision>161</cp:revision>
  <cp:lastPrinted>2000-09-30T09:09:40Z</cp:lastPrinted>
  <dcterms:created xsi:type="dcterms:W3CDTF">1999-02-12T08:10:11Z</dcterms:created>
  <dcterms:modified xsi:type="dcterms:W3CDTF">2023-02-06T15:18:02Z</dcterms:modified>
</cp:coreProperties>
</file>