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1E57"/>
    <a:srgbClr val="2993D1"/>
    <a:srgbClr val="EF5847"/>
    <a:srgbClr val="00A6DD"/>
    <a:srgbClr val="EBCE7F"/>
    <a:srgbClr val="A7764A"/>
    <a:srgbClr val="7BB242"/>
    <a:srgbClr val="B2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588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e, Luigi" userId="0bb35f83-ebdf-4526-ae9a-c3e8393a1d1b" providerId="ADAL" clId="{68B5548E-233B-44CC-AD9A-39727A5C48BC}"/>
    <pc:docChg chg="undo custSel modSld modMainMaster">
      <pc:chgData name="Natale, Luigi" userId="0bb35f83-ebdf-4526-ae9a-c3e8393a1d1b" providerId="ADAL" clId="{68B5548E-233B-44CC-AD9A-39727A5C48BC}" dt="2023-01-19T14:30:44.254" v="96" actId="20577"/>
      <pc:docMkLst>
        <pc:docMk/>
      </pc:docMkLst>
      <pc:sldChg chg="addSp delSp modSp mod">
        <pc:chgData name="Natale, Luigi" userId="0bb35f83-ebdf-4526-ae9a-c3e8393a1d1b" providerId="ADAL" clId="{68B5548E-233B-44CC-AD9A-39727A5C48BC}" dt="2023-01-19T14:10:36.632" v="52" actId="20577"/>
        <pc:sldMkLst>
          <pc:docMk/>
          <pc:sldMk cId="2283709267" sldId="256"/>
        </pc:sldMkLst>
        <pc:spChg chg="mod">
          <ac:chgData name="Natale, Luigi" userId="0bb35f83-ebdf-4526-ae9a-c3e8393a1d1b" providerId="ADAL" clId="{68B5548E-233B-44CC-AD9A-39727A5C48BC}" dt="2023-01-19T14:10:36.632" v="52" actId="20577"/>
          <ac:spMkLst>
            <pc:docMk/>
            <pc:sldMk cId="2283709267" sldId="256"/>
            <ac:spMk id="5" creationId="{62FDFB91-97FD-4BE5-94BD-B5A20971EFB2}"/>
          </ac:spMkLst>
        </pc:spChg>
        <pc:picChg chg="del">
          <ac:chgData name="Natale, Luigi" userId="0bb35f83-ebdf-4526-ae9a-c3e8393a1d1b" providerId="ADAL" clId="{68B5548E-233B-44CC-AD9A-39727A5C48BC}" dt="2023-01-19T14:10:14.152" v="36" actId="478"/>
          <ac:picMkLst>
            <pc:docMk/>
            <pc:sldMk cId="2283709267" sldId="256"/>
            <ac:picMk id="3" creationId="{4800F659-ADC2-24D4-59A8-C3B7896EA860}"/>
          </ac:picMkLst>
        </pc:picChg>
        <pc:picChg chg="add mod">
          <ac:chgData name="Natale, Luigi" userId="0bb35f83-ebdf-4526-ae9a-c3e8393a1d1b" providerId="ADAL" clId="{68B5548E-233B-44CC-AD9A-39727A5C48BC}" dt="2023-01-19T14:10:21.878" v="39" actId="208"/>
          <ac:picMkLst>
            <pc:docMk/>
            <pc:sldMk cId="2283709267" sldId="256"/>
            <ac:picMk id="4" creationId="{4D8619B2-0FFF-67F4-1124-267AAD01D127}"/>
          </ac:picMkLst>
        </pc:picChg>
      </pc:sldChg>
      <pc:sldChg chg="addSp delSp modSp mod">
        <pc:chgData name="Natale, Luigi" userId="0bb35f83-ebdf-4526-ae9a-c3e8393a1d1b" providerId="ADAL" clId="{68B5548E-233B-44CC-AD9A-39727A5C48BC}" dt="2023-01-19T14:24:30.191" v="85" actId="14100"/>
        <pc:sldMkLst>
          <pc:docMk/>
          <pc:sldMk cId="902636668" sldId="257"/>
        </pc:sldMkLst>
        <pc:spChg chg="mod">
          <ac:chgData name="Natale, Luigi" userId="0bb35f83-ebdf-4526-ae9a-c3e8393a1d1b" providerId="ADAL" clId="{68B5548E-233B-44CC-AD9A-39727A5C48BC}" dt="2023-01-19T14:23:55.814" v="70" actId="14100"/>
          <ac:spMkLst>
            <pc:docMk/>
            <pc:sldMk cId="902636668" sldId="257"/>
            <ac:spMk id="2" creationId="{F862DC97-AAAD-AE55-7C2D-5CAED2D6E918}"/>
          </ac:spMkLst>
        </pc:spChg>
        <pc:spChg chg="del">
          <ac:chgData name="Natale, Luigi" userId="0bb35f83-ebdf-4526-ae9a-c3e8393a1d1b" providerId="ADAL" clId="{68B5548E-233B-44CC-AD9A-39727A5C48BC}" dt="2023-01-19T14:24:27.734" v="83" actId="478"/>
          <ac:spMkLst>
            <pc:docMk/>
            <pc:sldMk cId="902636668" sldId="257"/>
            <ac:spMk id="3" creationId="{2EE8FC1E-A36E-60AD-5C95-DDFEFA108CC0}"/>
          </ac:spMkLst>
        </pc:spChg>
        <pc:spChg chg="add mod">
          <ac:chgData name="Natale, Luigi" userId="0bb35f83-ebdf-4526-ae9a-c3e8393a1d1b" providerId="ADAL" clId="{68B5548E-233B-44CC-AD9A-39727A5C48BC}" dt="2023-01-19T14:24:30.191" v="85" actId="14100"/>
          <ac:spMkLst>
            <pc:docMk/>
            <pc:sldMk cId="902636668" sldId="257"/>
            <ac:spMk id="4" creationId="{1E6C5C11-877D-F7ED-25CE-F4968388A601}"/>
          </ac:spMkLst>
        </pc:spChg>
      </pc:sldChg>
      <pc:sldChg chg="addSp delSp modSp mod">
        <pc:chgData name="Natale, Luigi" userId="0bb35f83-ebdf-4526-ae9a-c3e8393a1d1b" providerId="ADAL" clId="{68B5548E-233B-44CC-AD9A-39727A5C48BC}" dt="2023-01-19T14:30:44.254" v="96" actId="20577"/>
        <pc:sldMkLst>
          <pc:docMk/>
          <pc:sldMk cId="3668348876" sldId="258"/>
        </pc:sldMkLst>
        <pc:spChg chg="mod">
          <ac:chgData name="Natale, Luigi" userId="0bb35f83-ebdf-4526-ae9a-c3e8393a1d1b" providerId="ADAL" clId="{68B5548E-233B-44CC-AD9A-39727A5C48BC}" dt="2023-01-19T14:30:44.254" v="96" actId="20577"/>
          <ac:spMkLst>
            <pc:docMk/>
            <pc:sldMk cId="3668348876" sldId="258"/>
            <ac:spMk id="2" creationId="{33102167-3700-1358-0A20-1E5A5557E0CD}"/>
          </ac:spMkLst>
        </pc:spChg>
        <pc:spChg chg="del">
          <ac:chgData name="Natale, Luigi" userId="0bb35f83-ebdf-4526-ae9a-c3e8393a1d1b" providerId="ADAL" clId="{68B5548E-233B-44CC-AD9A-39727A5C48BC}" dt="2023-01-19T14:24:32.779" v="86" actId="478"/>
          <ac:spMkLst>
            <pc:docMk/>
            <pc:sldMk cId="3668348876" sldId="258"/>
            <ac:spMk id="3" creationId="{CD319965-B7E6-A46F-8330-5D5073C4BBAC}"/>
          </ac:spMkLst>
        </pc:spChg>
        <pc:spChg chg="add mod">
          <ac:chgData name="Natale, Luigi" userId="0bb35f83-ebdf-4526-ae9a-c3e8393a1d1b" providerId="ADAL" clId="{68B5548E-233B-44CC-AD9A-39727A5C48BC}" dt="2023-01-19T14:24:37.370" v="89" actId="2085"/>
          <ac:spMkLst>
            <pc:docMk/>
            <pc:sldMk cId="3668348876" sldId="258"/>
            <ac:spMk id="4" creationId="{9AD071CC-A238-E992-689B-063E0D8D1C80}"/>
          </ac:spMkLst>
        </pc:spChg>
      </pc:sldChg>
      <pc:sldChg chg="modSp mod">
        <pc:chgData name="Natale, Luigi" userId="0bb35f83-ebdf-4526-ae9a-c3e8393a1d1b" providerId="ADAL" clId="{68B5548E-233B-44CC-AD9A-39727A5C48BC}" dt="2023-01-19T14:24:55.717" v="95" actId="20577"/>
        <pc:sldMkLst>
          <pc:docMk/>
          <pc:sldMk cId="1181202159" sldId="259"/>
        </pc:sldMkLst>
        <pc:spChg chg="mod">
          <ac:chgData name="Natale, Luigi" userId="0bb35f83-ebdf-4526-ae9a-c3e8393a1d1b" providerId="ADAL" clId="{68B5548E-233B-44CC-AD9A-39727A5C48BC}" dt="2023-01-19T14:24:10.591" v="78" actId="14100"/>
          <ac:spMkLst>
            <pc:docMk/>
            <pc:sldMk cId="1181202159" sldId="259"/>
            <ac:spMk id="4" creationId="{8A4EA178-5CDD-9526-914E-9136EC0A9E05}"/>
          </ac:spMkLst>
        </pc:spChg>
        <pc:spChg chg="mod">
          <ac:chgData name="Natale, Luigi" userId="0bb35f83-ebdf-4526-ae9a-c3e8393a1d1b" providerId="ADAL" clId="{68B5548E-233B-44CC-AD9A-39727A5C48BC}" dt="2023-01-19T14:24:55.717" v="95" actId="20577"/>
          <ac:spMkLst>
            <pc:docMk/>
            <pc:sldMk cId="1181202159" sldId="259"/>
            <ac:spMk id="5" creationId="{C99EC9C5-356A-A61C-361F-E553A3094061}"/>
          </ac:spMkLst>
        </pc:spChg>
      </pc:sldChg>
      <pc:sldChg chg="modSp mod">
        <pc:chgData name="Natale, Luigi" userId="0bb35f83-ebdf-4526-ae9a-c3e8393a1d1b" providerId="ADAL" clId="{68B5548E-233B-44CC-AD9A-39727A5C48BC}" dt="2023-01-19T14:24:49.191" v="94" actId="20577"/>
        <pc:sldMkLst>
          <pc:docMk/>
          <pc:sldMk cId="412248990" sldId="260"/>
        </pc:sldMkLst>
        <pc:spChg chg="mod">
          <ac:chgData name="Natale, Luigi" userId="0bb35f83-ebdf-4526-ae9a-c3e8393a1d1b" providerId="ADAL" clId="{68B5548E-233B-44CC-AD9A-39727A5C48BC}" dt="2023-01-19T14:24:20.897" v="82" actId="404"/>
          <ac:spMkLst>
            <pc:docMk/>
            <pc:sldMk cId="412248990" sldId="260"/>
            <ac:spMk id="4" creationId="{34AE6D1C-E270-1F47-7E72-B72DBD804EB7}"/>
          </ac:spMkLst>
        </pc:spChg>
        <pc:spChg chg="mod">
          <ac:chgData name="Natale, Luigi" userId="0bb35f83-ebdf-4526-ae9a-c3e8393a1d1b" providerId="ADAL" clId="{68B5548E-233B-44CC-AD9A-39727A5C48BC}" dt="2023-01-19T14:24:49.191" v="94" actId="20577"/>
          <ac:spMkLst>
            <pc:docMk/>
            <pc:sldMk cId="412248990" sldId="260"/>
            <ac:spMk id="5" creationId="{848D7E4D-F544-714D-CF0A-5F3C8C7A2956}"/>
          </ac:spMkLst>
        </pc:spChg>
      </pc:sldChg>
      <pc:sldMasterChg chg="addSp delSp modSp mod modSldLayout">
        <pc:chgData name="Natale, Luigi" userId="0bb35f83-ebdf-4526-ae9a-c3e8393a1d1b" providerId="ADAL" clId="{68B5548E-233B-44CC-AD9A-39727A5C48BC}" dt="2023-01-19T14:12:27.351" v="64" actId="208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68B5548E-233B-44CC-AD9A-39727A5C48BC}" dt="2023-01-19T14:12:27.351" v="64" actId="208"/>
          <ac:spMkLst>
            <pc:docMk/>
            <pc:sldMasterMk cId="1991646862" sldId="2147483648"/>
            <ac:spMk id="8" creationId="{5E7B6F04-CFB0-4318-8327-6196F3D2AE77}"/>
          </ac:spMkLst>
        </pc:spChg>
        <pc:spChg chg="mod">
          <ac:chgData name="Natale, Luigi" userId="0bb35f83-ebdf-4526-ae9a-c3e8393a1d1b" providerId="ADAL" clId="{68B5548E-233B-44CC-AD9A-39727A5C48BC}" dt="2023-01-19T14:12:23.341" v="63" actId="2085"/>
          <ac:spMkLst>
            <pc:docMk/>
            <pc:sldMasterMk cId="1991646862" sldId="2147483648"/>
            <ac:spMk id="9" creationId="{CDFBCE26-6618-4EB7-935B-D6B9B7456F61}"/>
          </ac:spMkLst>
        </pc:spChg>
        <pc:spChg chg="mod">
          <ac:chgData name="Natale, Luigi" userId="0bb35f83-ebdf-4526-ae9a-c3e8393a1d1b" providerId="ADAL" clId="{68B5548E-233B-44CC-AD9A-39727A5C48BC}" dt="2023-01-19T14:09:48.498" v="30" actId="1076"/>
          <ac:spMkLst>
            <pc:docMk/>
            <pc:sldMasterMk cId="1991646862" sldId="2147483648"/>
            <ac:spMk id="10" creationId="{5E34F7A8-A08D-4BEF-8EA8-4209BC23B510}"/>
          </ac:spMkLst>
        </pc:spChg>
        <pc:picChg chg="add del mod">
          <ac:chgData name="Natale, Luigi" userId="0bb35f83-ebdf-4526-ae9a-c3e8393a1d1b" providerId="ADAL" clId="{68B5548E-233B-44CC-AD9A-39727A5C48BC}" dt="2023-01-19T14:07:55.290" v="16" actId="21"/>
          <ac:picMkLst>
            <pc:docMk/>
            <pc:sldMasterMk cId="1991646862" sldId="2147483648"/>
            <ac:picMk id="2" creationId="{DE7AE470-98D6-454A-1208-1B76BBEB0F94}"/>
          </ac:picMkLst>
        </pc:picChg>
        <pc:sldLayoutChg chg="addSp delSp modSp mod">
          <pc:chgData name="Natale, Luigi" userId="0bb35f83-ebdf-4526-ae9a-c3e8393a1d1b" providerId="ADAL" clId="{68B5548E-233B-44CC-AD9A-39727A5C48BC}" dt="2023-01-19T14:12:09.557" v="62" actId="208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68B5548E-233B-44CC-AD9A-39727A5C48BC}" dt="2023-01-19T14:12:09.557" v="62" actId="208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del">
            <ac:chgData name="Natale, Luigi" userId="0bb35f83-ebdf-4526-ae9a-c3e8393a1d1b" providerId="ADAL" clId="{68B5548E-233B-44CC-AD9A-39727A5C48BC}" dt="2023-01-19T14:06:31.621" v="6" actId="478"/>
            <ac:picMkLst>
              <pc:docMk/>
              <pc:sldMasterMk cId="1991646862" sldId="2147483648"/>
              <pc:sldLayoutMk cId="1982250558" sldId="2147483650"/>
              <ac:picMk id="2" creationId="{8EE648A8-2572-8C7B-8BAD-DD3D405321AB}"/>
            </ac:picMkLst>
          </pc:picChg>
          <pc:picChg chg="add del mod ord">
            <ac:chgData name="Natale, Luigi" userId="0bb35f83-ebdf-4526-ae9a-c3e8393a1d1b" providerId="ADAL" clId="{68B5548E-233B-44CC-AD9A-39727A5C48BC}" dt="2023-01-19T14:08:02.658" v="19" actId="478"/>
            <ac:picMkLst>
              <pc:docMk/>
              <pc:sldMasterMk cId="1991646862" sldId="2147483648"/>
              <pc:sldLayoutMk cId="1982250558" sldId="2147483650"/>
              <ac:picMk id="4" creationId="{8410AD8A-2EF7-023D-1B91-B087A178924F}"/>
            </ac:picMkLst>
          </pc:picChg>
          <pc:picChg chg="add mod ord">
            <ac:chgData name="Natale, Luigi" userId="0bb35f83-ebdf-4526-ae9a-c3e8393a1d1b" providerId="ADAL" clId="{68B5548E-233B-44CC-AD9A-39727A5C48BC}" dt="2023-01-19T14:08:04.744" v="20" actId="166"/>
            <ac:picMkLst>
              <pc:docMk/>
              <pc:sldMasterMk cId="1991646862" sldId="2147483648"/>
              <pc:sldLayoutMk cId="1982250558" sldId="2147483650"/>
              <ac:picMk id="5" creationId="{5E6F3669-735A-4333-77C5-1C22C277EEBF}"/>
            </ac:picMkLst>
          </pc:picChg>
        </pc:sldLayoutChg>
      </pc:sldMasterChg>
    </pc:docChg>
  </pc:docChgLst>
  <pc:docChgLst>
    <pc:chgData name="Natale, Luigi" userId="0bb35f83-ebdf-4526-ae9a-c3e8393a1d1b" providerId="ADAL" clId="{2B036683-A976-429A-8240-6560004B9596}"/>
    <pc:docChg chg="custSel modSld modMainMaster">
      <pc:chgData name="Natale, Luigi" userId="0bb35f83-ebdf-4526-ae9a-c3e8393a1d1b" providerId="ADAL" clId="{2B036683-A976-429A-8240-6560004B9596}" dt="2022-11-02T10:10:40.537" v="67" actId="14100"/>
      <pc:docMkLst>
        <pc:docMk/>
      </pc:docMkLst>
      <pc:sldChg chg="modSp mod">
        <pc:chgData name="Natale, Luigi" userId="0bb35f83-ebdf-4526-ae9a-c3e8393a1d1b" providerId="ADAL" clId="{2B036683-A976-429A-8240-6560004B9596}" dt="2022-11-02T10:10:23.317" v="66" actId="20577"/>
        <pc:sldMkLst>
          <pc:docMk/>
          <pc:sldMk cId="2283709267" sldId="256"/>
        </pc:sldMkLst>
        <pc:spChg chg="mod">
          <ac:chgData name="Natale, Luigi" userId="0bb35f83-ebdf-4526-ae9a-c3e8393a1d1b" providerId="ADAL" clId="{2B036683-A976-429A-8240-6560004B9596}" dt="2022-11-02T10:10:23.317" v="66" actId="20577"/>
          <ac:spMkLst>
            <pc:docMk/>
            <pc:sldMk cId="2283709267" sldId="256"/>
            <ac:spMk id="5" creationId="{62FDFB91-97FD-4BE5-94BD-B5A20971EFB2}"/>
          </ac:spMkLst>
        </pc:spChg>
        <pc:picChg chg="mod">
          <ac:chgData name="Natale, Luigi" userId="0bb35f83-ebdf-4526-ae9a-c3e8393a1d1b" providerId="ADAL" clId="{2B036683-A976-429A-8240-6560004B9596}" dt="2022-11-02T10:10:15.722" v="63" actId="14100"/>
          <ac:picMkLst>
            <pc:docMk/>
            <pc:sldMk cId="2283709267" sldId="256"/>
            <ac:picMk id="6" creationId="{B5E9840C-1CBF-497E-BC66-EE9D9DFECB32}"/>
          </ac:picMkLst>
        </pc:picChg>
      </pc:sldChg>
      <pc:sldChg chg="addSp delSp modSp mod">
        <pc:chgData name="Natale, Luigi" userId="0bb35f83-ebdf-4526-ae9a-c3e8393a1d1b" providerId="ADAL" clId="{2B036683-A976-429A-8240-6560004B9596}" dt="2022-11-02T09:07:10.061" v="8" actId="478"/>
        <pc:sldMkLst>
          <pc:docMk/>
          <pc:sldMk cId="902636668" sldId="257"/>
        </pc:sldMkLst>
        <pc:spChg chg="del">
          <ac:chgData name="Natale, Luigi" userId="0bb35f83-ebdf-4526-ae9a-c3e8393a1d1b" providerId="ADAL" clId="{2B036683-A976-429A-8240-6560004B9596}" dt="2022-11-02T09:06:57.557" v="2" actId="478"/>
          <ac:spMkLst>
            <pc:docMk/>
            <pc:sldMk cId="902636668" sldId="257"/>
            <ac:spMk id="2" creationId="{00000000-0000-0000-0000-000000000000}"/>
          </ac:spMkLst>
        </pc:spChg>
        <pc:spChg chg="add del mod">
          <ac:chgData name="Natale, Luigi" userId="0bb35f83-ebdf-4526-ae9a-c3e8393a1d1b" providerId="ADAL" clId="{2B036683-A976-429A-8240-6560004B9596}" dt="2022-11-02T09:07:10.061" v="8" actId="478"/>
          <ac:spMkLst>
            <pc:docMk/>
            <pc:sldMk cId="902636668" sldId="257"/>
            <ac:spMk id="5" creationId="{6EA479B7-DCD3-7751-BF1C-30D92F97AE90}"/>
          </ac:spMkLst>
        </pc:spChg>
        <pc:picChg chg="del">
          <ac:chgData name="Natale, Luigi" userId="0bb35f83-ebdf-4526-ae9a-c3e8393a1d1b" providerId="ADAL" clId="{2B036683-A976-429A-8240-6560004B9596}" dt="2022-11-02T09:06:56.138" v="0" actId="478"/>
          <ac:picMkLst>
            <pc:docMk/>
            <pc:sldMk cId="902636668" sldId="257"/>
            <ac:picMk id="4" creationId="{00000000-0000-0000-0000-000000000000}"/>
          </ac:picMkLst>
        </pc:picChg>
      </pc:sldChg>
      <pc:sldChg chg="addSp delSp modSp mod">
        <pc:chgData name="Natale, Luigi" userId="0bb35f83-ebdf-4526-ae9a-c3e8393a1d1b" providerId="ADAL" clId="{2B036683-A976-429A-8240-6560004B9596}" dt="2022-11-02T09:07:07.236" v="7" actId="478"/>
        <pc:sldMkLst>
          <pc:docMk/>
          <pc:sldMk cId="3668348876" sldId="258"/>
        </pc:sldMkLst>
        <pc:spChg chg="del">
          <ac:chgData name="Natale, Luigi" userId="0bb35f83-ebdf-4526-ae9a-c3e8393a1d1b" providerId="ADAL" clId="{2B036683-A976-429A-8240-6560004B9596}" dt="2022-11-02T09:07:00.580" v="3" actId="478"/>
          <ac:spMkLst>
            <pc:docMk/>
            <pc:sldMk cId="3668348876" sldId="258"/>
            <ac:spMk id="2" creationId="{00000000-0000-0000-0000-000000000000}"/>
          </ac:spMkLst>
        </pc:spChg>
        <pc:spChg chg="del mod">
          <ac:chgData name="Natale, Luigi" userId="0bb35f83-ebdf-4526-ae9a-c3e8393a1d1b" providerId="ADAL" clId="{2B036683-A976-429A-8240-6560004B9596}" dt="2022-11-02T09:07:03.591" v="5" actId="478"/>
          <ac:spMkLst>
            <pc:docMk/>
            <pc:sldMk cId="3668348876" sldId="258"/>
            <ac:spMk id="3" creationId="{00000000-0000-0000-0000-000000000000}"/>
          </ac:spMkLst>
        </pc:spChg>
        <pc:spChg chg="add del mod">
          <ac:chgData name="Natale, Luigi" userId="0bb35f83-ebdf-4526-ae9a-c3e8393a1d1b" providerId="ADAL" clId="{2B036683-A976-429A-8240-6560004B9596}" dt="2022-11-02T09:07:06.165" v="6" actId="478"/>
          <ac:spMkLst>
            <pc:docMk/>
            <pc:sldMk cId="3668348876" sldId="258"/>
            <ac:spMk id="6" creationId="{2CE9F6C2-6B38-FA39-5C40-E274CF8B850C}"/>
          </ac:spMkLst>
        </pc:spChg>
        <pc:spChg chg="add del mod">
          <ac:chgData name="Natale, Luigi" userId="0bb35f83-ebdf-4526-ae9a-c3e8393a1d1b" providerId="ADAL" clId="{2B036683-A976-429A-8240-6560004B9596}" dt="2022-11-02T09:07:07.236" v="7" actId="478"/>
          <ac:spMkLst>
            <pc:docMk/>
            <pc:sldMk cId="3668348876" sldId="258"/>
            <ac:spMk id="8" creationId="{A6A4E8C2-58CC-C306-3DCA-68D28DF6F88D}"/>
          </ac:spMkLst>
        </pc:spChg>
        <pc:picChg chg="del">
          <ac:chgData name="Natale, Luigi" userId="0bb35f83-ebdf-4526-ae9a-c3e8393a1d1b" providerId="ADAL" clId="{2B036683-A976-429A-8240-6560004B9596}" dt="2022-11-02T09:07:02.027" v="4" actId="478"/>
          <ac:picMkLst>
            <pc:docMk/>
            <pc:sldMk cId="3668348876" sldId="258"/>
            <ac:picMk id="4" creationId="{00000000-0000-0000-0000-000000000000}"/>
          </ac:picMkLst>
        </pc:picChg>
      </pc:sldChg>
      <pc:sldMasterChg chg="addSp delSp modSp mod delSldLayout modSldLayout">
        <pc:chgData name="Natale, Luigi" userId="0bb35f83-ebdf-4526-ae9a-c3e8393a1d1b" providerId="ADAL" clId="{2B036683-A976-429A-8240-6560004B9596}" dt="2022-11-02T10:10:40.537" v="67" actId="14100"/>
        <pc:sldMasterMkLst>
          <pc:docMk/>
          <pc:sldMasterMk cId="1991646862" sldId="2147483648"/>
        </pc:sldMasterMkLst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2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3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4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5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6" creationId="{00000000-0000-0000-0000-000000000000}"/>
          </ac:spMkLst>
        </pc:spChg>
        <pc:spChg chg="mod">
          <ac:chgData name="Natale, Luigi" userId="0bb35f83-ebdf-4526-ae9a-c3e8393a1d1b" providerId="ADAL" clId="{2B036683-A976-429A-8240-6560004B9596}" dt="2022-11-02T10:07:13.038" v="16" actId="14100"/>
          <ac:spMkLst>
            <pc:docMk/>
            <pc:sldMasterMk cId="1991646862" sldId="2147483648"/>
            <ac:spMk id="9" creationId="{CDFBCE26-6618-4EB7-935B-D6B9B7456F61}"/>
          </ac:spMkLst>
        </pc:spChg>
        <pc:spChg chg="mod">
          <ac:chgData name="Natale, Luigi" userId="0bb35f83-ebdf-4526-ae9a-c3e8393a1d1b" providerId="ADAL" clId="{2B036683-A976-429A-8240-6560004B9596}" dt="2022-11-02T10:07:08.493" v="15" actId="113"/>
          <ac:spMkLst>
            <pc:docMk/>
            <pc:sldMasterMk cId="1991646862" sldId="2147483648"/>
            <ac:spMk id="10" creationId="{5E34F7A8-A08D-4BEF-8EA8-4209BC23B510}"/>
          </ac:spMkLst>
        </pc:spChg>
        <pc:picChg chg="add del mod">
          <ac:chgData name="Natale, Luigi" userId="0bb35f83-ebdf-4526-ae9a-c3e8393a1d1b" providerId="ADAL" clId="{2B036683-A976-429A-8240-6560004B9596}" dt="2022-11-02T10:09:52.164" v="59" actId="478"/>
          <ac:picMkLst>
            <pc:docMk/>
            <pc:sldMasterMk cId="1991646862" sldId="2147483648"/>
            <ac:picMk id="7" creationId="{290E756B-79EE-4D07-2A93-3E5446836DE5}"/>
          </ac:picMkLst>
        </pc:picChg>
        <pc:sldLayoutChg chg="delSp">
          <pc:chgData name="Natale, Luigi" userId="0bb35f83-ebdf-4526-ae9a-c3e8393a1d1b" providerId="ADAL" clId="{2B036683-A976-429A-8240-6560004B9596}" dt="2022-11-02T10:07:31.637" v="26" actId="478"/>
          <pc:sldLayoutMkLst>
            <pc:docMk/>
            <pc:sldMasterMk cId="1991646862" sldId="2147483648"/>
            <pc:sldLayoutMk cId="567569900" sldId="2147483649"/>
          </pc:sldLayoutMkLst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2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3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4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5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6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7" creationId="{5E7B6F04-CFB0-4318-8327-6196F3D2AE77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8" creationId="{CDFBCE26-6618-4EB7-935B-D6B9B7456F61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9" creationId="{5E34F7A8-A08D-4BEF-8EA8-4209BC23B510}"/>
            </ac:spMkLst>
          </pc:spChg>
          <pc:picChg chg="del">
            <ac:chgData name="Natale, Luigi" userId="0bb35f83-ebdf-4526-ae9a-c3e8393a1d1b" providerId="ADAL" clId="{2B036683-A976-429A-8240-6560004B9596}" dt="2022-11-02T10:07:31.637" v="26" actId="478"/>
            <ac:picMkLst>
              <pc:docMk/>
              <pc:sldMasterMk cId="1991646862" sldId="2147483648"/>
              <pc:sldLayoutMk cId="567569900" sldId="2147483649"/>
              <ac:picMk id="10" creationId="{F194A368-7330-4E19-A5B5-5450FA608699}"/>
            </ac:picMkLst>
          </pc:picChg>
        </pc:sldLayoutChg>
        <pc:sldLayoutChg chg="delSp modSp mod">
          <pc:chgData name="Natale, Luigi" userId="0bb35f83-ebdf-4526-ae9a-c3e8393a1d1b" providerId="ADAL" clId="{2B036683-A976-429A-8240-6560004B9596}" dt="2022-11-02T10:10:40.537" v="67" actId="14100"/>
          <pc:sldLayoutMkLst>
            <pc:docMk/>
            <pc:sldMasterMk cId="1991646862" sldId="2147483648"/>
            <pc:sldLayoutMk cId="1982250558" sldId="2147483650"/>
          </pc:sldLayoutMkLst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2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3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4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5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6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3.495" v="28" actId="478"/>
            <ac:spMkLst>
              <pc:docMk/>
              <pc:sldMasterMk cId="1991646862" sldId="2147483648"/>
              <pc:sldLayoutMk cId="1982250558" sldId="2147483650"/>
              <ac:spMk id="9" creationId="{00000000-0000-0000-0000-000000000000}"/>
            </ac:spMkLst>
          </pc:spChg>
          <pc:picChg chg="mod">
            <ac:chgData name="Natale, Luigi" userId="0bb35f83-ebdf-4526-ae9a-c3e8393a1d1b" providerId="ADAL" clId="{2B036683-A976-429A-8240-6560004B9596}" dt="2022-11-02T10:10:40.537" v="67" actId="14100"/>
            <ac:picMkLst>
              <pc:docMk/>
              <pc:sldMasterMk cId="1991646862" sldId="2147483648"/>
              <pc:sldLayoutMk cId="1982250558" sldId="2147483650"/>
              <ac:picMk id="7" creationId="{25BFFB3B-E164-4D23-9C35-12AEBA12F351}"/>
            </ac:picMkLst>
          </pc:picChg>
        </pc:sldLayoutChg>
        <pc:sldLayoutChg chg="del">
          <pc:chgData name="Natale, Luigi" userId="0bb35f83-ebdf-4526-ae9a-c3e8393a1d1b" providerId="ADAL" clId="{2B036683-A976-429A-8240-6560004B9596}" dt="2022-11-02T10:07:25.874" v="25" actId="2696"/>
          <pc:sldLayoutMkLst>
            <pc:docMk/>
            <pc:sldMasterMk cId="1991646862" sldId="2147483648"/>
            <pc:sldLayoutMk cId="1036857500" sldId="2147483651"/>
          </pc:sldLayoutMkLst>
        </pc:sldLayoutChg>
        <pc:sldLayoutChg chg="del">
          <pc:chgData name="Natale, Luigi" userId="0bb35f83-ebdf-4526-ae9a-c3e8393a1d1b" providerId="ADAL" clId="{2B036683-A976-429A-8240-6560004B9596}" dt="2022-11-02T10:07:25.843" v="24" actId="2696"/>
          <pc:sldLayoutMkLst>
            <pc:docMk/>
            <pc:sldMasterMk cId="1991646862" sldId="2147483648"/>
            <pc:sldLayoutMk cId="1459589045" sldId="2147483652"/>
          </pc:sldLayoutMkLst>
        </pc:sldLayoutChg>
        <pc:sldLayoutChg chg="del">
          <pc:chgData name="Natale, Luigi" userId="0bb35f83-ebdf-4526-ae9a-c3e8393a1d1b" providerId="ADAL" clId="{2B036683-A976-429A-8240-6560004B9596}" dt="2022-11-02T10:07:25.800" v="23" actId="2696"/>
          <pc:sldLayoutMkLst>
            <pc:docMk/>
            <pc:sldMasterMk cId="1991646862" sldId="2147483648"/>
            <pc:sldLayoutMk cId="867740489" sldId="2147483653"/>
          </pc:sldLayoutMkLst>
        </pc:sldLayoutChg>
        <pc:sldLayoutChg chg="del">
          <pc:chgData name="Natale, Luigi" userId="0bb35f83-ebdf-4526-ae9a-c3e8393a1d1b" providerId="ADAL" clId="{2B036683-A976-429A-8240-6560004B9596}" dt="2022-11-02T10:07:25.761" v="22" actId="2696"/>
          <pc:sldLayoutMkLst>
            <pc:docMk/>
            <pc:sldMasterMk cId="1991646862" sldId="2147483648"/>
            <pc:sldLayoutMk cId="3320314048" sldId="2147483654"/>
          </pc:sldLayoutMkLst>
        </pc:sldLayoutChg>
        <pc:sldLayoutChg chg="del">
          <pc:chgData name="Natale, Luigi" userId="0bb35f83-ebdf-4526-ae9a-c3e8393a1d1b" providerId="ADAL" clId="{2B036683-A976-429A-8240-6560004B9596}" dt="2022-11-02T10:07:25.733" v="21" actId="2696"/>
          <pc:sldLayoutMkLst>
            <pc:docMk/>
            <pc:sldMasterMk cId="1991646862" sldId="2147483648"/>
            <pc:sldLayoutMk cId="1751372871" sldId="2147483655"/>
          </pc:sldLayoutMkLst>
        </pc:sldLayoutChg>
        <pc:sldLayoutChg chg="del">
          <pc:chgData name="Natale, Luigi" userId="0bb35f83-ebdf-4526-ae9a-c3e8393a1d1b" providerId="ADAL" clId="{2B036683-A976-429A-8240-6560004B9596}" dt="2022-11-02T10:07:25.702" v="20" actId="2696"/>
          <pc:sldLayoutMkLst>
            <pc:docMk/>
            <pc:sldMasterMk cId="1991646862" sldId="2147483648"/>
            <pc:sldLayoutMk cId="2361969132" sldId="2147483656"/>
          </pc:sldLayoutMkLst>
        </pc:sldLayoutChg>
        <pc:sldLayoutChg chg="del">
          <pc:chgData name="Natale, Luigi" userId="0bb35f83-ebdf-4526-ae9a-c3e8393a1d1b" providerId="ADAL" clId="{2B036683-A976-429A-8240-6560004B9596}" dt="2022-11-02T10:07:25.662" v="19" actId="2696"/>
          <pc:sldLayoutMkLst>
            <pc:docMk/>
            <pc:sldMasterMk cId="1991646862" sldId="2147483648"/>
            <pc:sldLayoutMk cId="2603232855" sldId="2147483657"/>
          </pc:sldLayoutMkLst>
        </pc:sldLayoutChg>
        <pc:sldLayoutChg chg="del">
          <pc:chgData name="Natale, Luigi" userId="0bb35f83-ebdf-4526-ae9a-c3e8393a1d1b" providerId="ADAL" clId="{2B036683-A976-429A-8240-6560004B9596}" dt="2022-11-02T10:07:25.630" v="18" actId="2696"/>
          <pc:sldLayoutMkLst>
            <pc:docMk/>
            <pc:sldMasterMk cId="1991646862" sldId="2147483648"/>
            <pc:sldLayoutMk cId="3783533162" sldId="2147483658"/>
          </pc:sldLayoutMkLst>
        </pc:sldLayoutChg>
        <pc:sldLayoutChg chg="del">
          <pc:chgData name="Natale, Luigi" userId="0bb35f83-ebdf-4526-ae9a-c3e8393a1d1b" providerId="ADAL" clId="{2B036683-A976-429A-8240-6560004B9596}" dt="2022-11-02T10:07:25.143" v="17" actId="2696"/>
          <pc:sldLayoutMkLst>
            <pc:docMk/>
            <pc:sldMasterMk cId="1991646862" sldId="2147483648"/>
            <pc:sldLayoutMk cId="2062619924" sldId="2147483659"/>
          </pc:sldLayoutMkLst>
        </pc:sldLayoutChg>
      </pc:sldMasterChg>
    </pc:docChg>
  </pc:docChgLst>
  <pc:docChgLst>
    <pc:chgData name="Kebede, Nazreth" userId="015395a0-37a0-40f3-882f-69f1a399720b" providerId="ADAL" clId="{16E9874F-0AEA-474F-B849-009FEF7B40BA}"/>
    <pc:docChg chg="custSel addSld delSld modSld modMainMaster">
      <pc:chgData name="Kebede, Nazreth" userId="015395a0-37a0-40f3-882f-69f1a399720b" providerId="ADAL" clId="{16E9874F-0AEA-474F-B849-009FEF7B40BA}" dt="2023-01-25T14:44:45.496" v="21" actId="47"/>
      <pc:docMkLst>
        <pc:docMk/>
      </pc:docMkLst>
      <pc:sldChg chg="addSp delSp modSp mod">
        <pc:chgData name="Kebede, Nazreth" userId="015395a0-37a0-40f3-882f-69f1a399720b" providerId="ADAL" clId="{16E9874F-0AEA-474F-B849-009FEF7B40BA}" dt="2023-01-25T14:43:04.322" v="8" actId="1076"/>
        <pc:sldMkLst>
          <pc:docMk/>
          <pc:sldMk cId="902636668" sldId="257"/>
        </pc:sldMkLst>
        <pc:spChg chg="del">
          <ac:chgData name="Kebede, Nazreth" userId="015395a0-37a0-40f3-882f-69f1a399720b" providerId="ADAL" clId="{16E9874F-0AEA-474F-B849-009FEF7B40BA}" dt="2023-01-25T14:42:50.288" v="1" actId="478"/>
          <ac:spMkLst>
            <pc:docMk/>
            <pc:sldMk cId="902636668" sldId="257"/>
            <ac:spMk id="2" creationId="{F862DC97-AAAD-AE55-7C2D-5CAED2D6E918}"/>
          </ac:spMkLst>
        </pc:spChg>
        <pc:spChg chg="del mod">
          <ac:chgData name="Kebede, Nazreth" userId="015395a0-37a0-40f3-882f-69f1a399720b" providerId="ADAL" clId="{16E9874F-0AEA-474F-B849-009FEF7B40BA}" dt="2023-01-25T14:42:52.340" v="2" actId="478"/>
          <ac:spMkLst>
            <pc:docMk/>
            <pc:sldMk cId="902636668" sldId="257"/>
            <ac:spMk id="4" creationId="{1E6C5C11-877D-F7ED-25CE-F4968388A601}"/>
          </ac:spMkLst>
        </pc:spChg>
        <pc:picChg chg="add mod">
          <ac:chgData name="Kebede, Nazreth" userId="015395a0-37a0-40f3-882f-69f1a399720b" providerId="ADAL" clId="{16E9874F-0AEA-474F-B849-009FEF7B40BA}" dt="2023-01-25T14:43:04.322" v="8" actId="1076"/>
          <ac:picMkLst>
            <pc:docMk/>
            <pc:sldMk cId="902636668" sldId="257"/>
            <ac:picMk id="5" creationId="{4A188ADB-CFDB-FA82-3EE1-B5B27B2CA06A}"/>
          </ac:picMkLst>
        </pc:picChg>
      </pc:sldChg>
      <pc:sldChg chg="addSp new mod">
        <pc:chgData name="Kebede, Nazreth" userId="015395a0-37a0-40f3-882f-69f1a399720b" providerId="ADAL" clId="{16E9874F-0AEA-474F-B849-009FEF7B40BA}" dt="2023-01-25T14:43:52.884" v="16" actId="22"/>
        <pc:sldMkLst>
          <pc:docMk/>
          <pc:sldMk cId="2834253937" sldId="258"/>
        </pc:sldMkLst>
        <pc:picChg chg="add">
          <ac:chgData name="Kebede, Nazreth" userId="015395a0-37a0-40f3-882f-69f1a399720b" providerId="ADAL" clId="{16E9874F-0AEA-474F-B849-009FEF7B40BA}" dt="2023-01-25T14:43:52.884" v="16" actId="22"/>
          <ac:picMkLst>
            <pc:docMk/>
            <pc:sldMk cId="2834253937" sldId="258"/>
            <ac:picMk id="3" creationId="{CDD9A075-23BE-C9E8-D952-A525E72ED5DB}"/>
          </ac:picMkLst>
        </pc:picChg>
      </pc:sldChg>
      <pc:sldChg chg="del">
        <pc:chgData name="Kebede, Nazreth" userId="015395a0-37a0-40f3-882f-69f1a399720b" providerId="ADAL" clId="{16E9874F-0AEA-474F-B849-009FEF7B40BA}" dt="2023-01-25T14:42:56.959" v="3" actId="47"/>
        <pc:sldMkLst>
          <pc:docMk/>
          <pc:sldMk cId="3668348876" sldId="258"/>
        </pc:sldMkLst>
      </pc:sldChg>
      <pc:sldChg chg="addSp modSp new mod">
        <pc:chgData name="Kebede, Nazreth" userId="015395a0-37a0-40f3-882f-69f1a399720b" providerId="ADAL" clId="{16E9874F-0AEA-474F-B849-009FEF7B40BA}" dt="2023-01-25T14:44:31.923" v="20" actId="1076"/>
        <pc:sldMkLst>
          <pc:docMk/>
          <pc:sldMk cId="199617964" sldId="259"/>
        </pc:sldMkLst>
        <pc:picChg chg="add mod">
          <ac:chgData name="Kebede, Nazreth" userId="015395a0-37a0-40f3-882f-69f1a399720b" providerId="ADAL" clId="{16E9874F-0AEA-474F-B849-009FEF7B40BA}" dt="2023-01-25T14:44:31.923" v="20" actId="1076"/>
          <ac:picMkLst>
            <pc:docMk/>
            <pc:sldMk cId="199617964" sldId="259"/>
            <ac:picMk id="3" creationId="{F1C50F86-5E2B-C35A-520B-E72CFCD16B1D}"/>
          </ac:picMkLst>
        </pc:picChg>
      </pc:sldChg>
      <pc:sldChg chg="del">
        <pc:chgData name="Kebede, Nazreth" userId="015395a0-37a0-40f3-882f-69f1a399720b" providerId="ADAL" clId="{16E9874F-0AEA-474F-B849-009FEF7B40BA}" dt="2023-01-25T14:42:57.330" v="4" actId="47"/>
        <pc:sldMkLst>
          <pc:docMk/>
          <pc:sldMk cId="1181202159" sldId="259"/>
        </pc:sldMkLst>
      </pc:sldChg>
      <pc:sldChg chg="del">
        <pc:chgData name="Kebede, Nazreth" userId="015395a0-37a0-40f3-882f-69f1a399720b" providerId="ADAL" clId="{16E9874F-0AEA-474F-B849-009FEF7B40BA}" dt="2023-01-25T14:42:57.677" v="5" actId="47"/>
        <pc:sldMkLst>
          <pc:docMk/>
          <pc:sldMk cId="412248990" sldId="260"/>
        </pc:sldMkLst>
      </pc:sldChg>
      <pc:sldChg chg="new del">
        <pc:chgData name="Kebede, Nazreth" userId="015395a0-37a0-40f3-882f-69f1a399720b" providerId="ADAL" clId="{16E9874F-0AEA-474F-B849-009FEF7B40BA}" dt="2023-01-25T14:44:45.496" v="21" actId="47"/>
        <pc:sldMkLst>
          <pc:docMk/>
          <pc:sldMk cId="657588510" sldId="260"/>
        </pc:sldMkLst>
      </pc:sldChg>
      <pc:sldMasterChg chg="modSldLayout">
        <pc:chgData name="Kebede, Nazreth" userId="015395a0-37a0-40f3-882f-69f1a399720b" providerId="ADAL" clId="{16E9874F-0AEA-474F-B849-009FEF7B40BA}" dt="2023-01-25T14:43:21.732" v="12" actId="20577"/>
        <pc:sldMasterMkLst>
          <pc:docMk/>
          <pc:sldMasterMk cId="1991646862" sldId="2147483648"/>
        </pc:sldMasterMkLst>
        <pc:sldLayoutChg chg="modSp mod">
          <pc:chgData name="Kebede, Nazreth" userId="015395a0-37a0-40f3-882f-69f1a399720b" providerId="ADAL" clId="{16E9874F-0AEA-474F-B849-009FEF7B40BA}" dt="2023-01-25T14:43:21.732" v="12" actId="20577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Kebede, Nazreth" userId="015395a0-37a0-40f3-882f-69f1a399720b" providerId="ADAL" clId="{16E9874F-0AEA-474F-B849-009FEF7B40BA}" dt="2023-01-25T14:43:21.732" v="12" actId="20577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</pc:sldLayoutChg>
      </pc:sldMasterChg>
    </pc:docChg>
  </pc:docChgLst>
  <pc:docChgLst>
    <pc:chgData name="Natale, Luigi" userId="0bb35f83-ebdf-4526-ae9a-c3e8393a1d1b" providerId="ADAL" clId="{8F688F7A-06CE-4766-B0A4-3C2E6758ACD1}"/>
    <pc:docChg chg="custSel modSld modMainMaster">
      <pc:chgData name="Natale, Luigi" userId="0bb35f83-ebdf-4526-ae9a-c3e8393a1d1b" providerId="ADAL" clId="{8F688F7A-06CE-4766-B0A4-3C2E6758ACD1}" dt="2022-11-17T09:09:01.645" v="112" actId="14100"/>
      <pc:docMkLst>
        <pc:docMk/>
      </pc:docMkLst>
      <pc:sldChg chg="addSp delSp modSp mod">
        <pc:chgData name="Natale, Luigi" userId="0bb35f83-ebdf-4526-ae9a-c3e8393a1d1b" providerId="ADAL" clId="{8F688F7A-06CE-4766-B0A4-3C2E6758ACD1}" dt="2022-11-17T09:08:31.485" v="111" actId="208"/>
        <pc:sldMkLst>
          <pc:docMk/>
          <pc:sldMk cId="2283709267" sldId="256"/>
        </pc:sldMkLst>
        <pc:spChg chg="mod">
          <ac:chgData name="Natale, Luigi" userId="0bb35f83-ebdf-4526-ae9a-c3e8393a1d1b" providerId="ADAL" clId="{8F688F7A-06CE-4766-B0A4-3C2E6758ACD1}" dt="2022-11-17T09:08:26.253" v="110" actId="14100"/>
          <ac:spMkLst>
            <pc:docMk/>
            <pc:sldMk cId="2283709267" sldId="256"/>
            <ac:spMk id="5" creationId="{62FDFB91-97FD-4BE5-94BD-B5A20971EFB2}"/>
          </ac:spMkLst>
        </pc:spChg>
        <pc:picChg chg="add mod ord">
          <ac:chgData name="Natale, Luigi" userId="0bb35f83-ebdf-4526-ae9a-c3e8393a1d1b" providerId="ADAL" clId="{8F688F7A-06CE-4766-B0A4-3C2E6758ACD1}" dt="2022-11-17T09:08:31.485" v="111" actId="208"/>
          <ac:picMkLst>
            <pc:docMk/>
            <pc:sldMk cId="2283709267" sldId="256"/>
            <ac:picMk id="3" creationId="{BE6FC3F7-A43C-9F81-DA65-9956E2301567}"/>
          </ac:picMkLst>
        </pc:picChg>
        <pc:picChg chg="del mod">
          <ac:chgData name="Natale, Luigi" userId="0bb35f83-ebdf-4526-ae9a-c3e8393a1d1b" providerId="ADAL" clId="{8F688F7A-06CE-4766-B0A4-3C2E6758ACD1}" dt="2022-11-17T09:04:06.591" v="6" actId="478"/>
          <ac:picMkLst>
            <pc:docMk/>
            <pc:sldMk cId="2283709267" sldId="256"/>
            <ac:picMk id="6" creationId="{B5E9840C-1CBF-497E-BC66-EE9D9DFECB32}"/>
          </ac:picMkLst>
        </pc:picChg>
      </pc:sldChg>
      <pc:sldMasterChg chg="addSp delSp modSp mod modSldLayout">
        <pc:chgData name="Natale, Luigi" userId="0bb35f83-ebdf-4526-ae9a-c3e8393a1d1b" providerId="ADAL" clId="{8F688F7A-06CE-4766-B0A4-3C2E6758ACD1}" dt="2022-11-17T09:09:01.645" v="112" actId="14100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8F688F7A-06CE-4766-B0A4-3C2E6758ACD1}" dt="2022-11-17T09:09:01.645" v="112" actId="14100"/>
          <ac:spMkLst>
            <pc:docMk/>
            <pc:sldMasterMk cId="1991646862" sldId="2147483648"/>
            <ac:spMk id="9" creationId="{CDFBCE26-6618-4EB7-935B-D6B9B7456F61}"/>
          </ac:spMkLst>
        </pc:spChg>
        <pc:picChg chg="add del mod">
          <ac:chgData name="Natale, Luigi" userId="0bb35f83-ebdf-4526-ae9a-c3e8393a1d1b" providerId="ADAL" clId="{8F688F7A-06CE-4766-B0A4-3C2E6758ACD1}" dt="2022-11-17T09:05:42.098" v="22" actId="478"/>
          <ac:picMkLst>
            <pc:docMk/>
            <pc:sldMasterMk cId="1991646862" sldId="2147483648"/>
            <ac:picMk id="2" creationId="{63F3AE2D-1117-2FCF-B959-2F80FD154587}"/>
          </ac:picMkLst>
        </pc:picChg>
        <pc:sldLayoutChg chg="addSp delSp modSp mod">
          <pc:chgData name="Natale, Luigi" userId="0bb35f83-ebdf-4526-ae9a-c3e8393a1d1b" providerId="ADAL" clId="{8F688F7A-06CE-4766-B0A4-3C2E6758ACD1}" dt="2022-11-17T09:07:47.928" v="101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8F688F7A-06CE-4766-B0A4-3C2E6758ACD1}" dt="2022-11-17T09:07:47.928" v="101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add mod ord">
            <ac:chgData name="Natale, Luigi" userId="0bb35f83-ebdf-4526-ae9a-c3e8393a1d1b" providerId="ADAL" clId="{8F688F7A-06CE-4766-B0A4-3C2E6758ACD1}" dt="2022-11-17T09:04:34.941" v="13" actId="208"/>
            <ac:picMkLst>
              <pc:docMk/>
              <pc:sldMasterMk cId="1991646862" sldId="2147483648"/>
              <pc:sldLayoutMk cId="1982250558" sldId="2147483650"/>
              <ac:picMk id="2" creationId="{A43C91DA-CA52-2A3D-DA84-9A14BE5B7D0D}"/>
            </ac:picMkLst>
          </pc:picChg>
          <pc:picChg chg="del">
            <ac:chgData name="Natale, Luigi" userId="0bb35f83-ebdf-4526-ae9a-c3e8393a1d1b" providerId="ADAL" clId="{8F688F7A-06CE-4766-B0A4-3C2E6758ACD1}" dt="2022-11-17T09:04:24.783" v="11" actId="478"/>
            <ac:picMkLst>
              <pc:docMk/>
              <pc:sldMasterMk cId="1991646862" sldId="2147483648"/>
              <pc:sldLayoutMk cId="1982250558" sldId="2147483650"/>
              <ac:picMk id="7" creationId="{25BFFB3B-E164-4D23-9C35-12AEBA12F351}"/>
            </ac:picMkLst>
          </pc:picChg>
        </pc:sldLayoutChg>
      </pc:sldMasterChg>
    </pc:docChg>
  </pc:docChgLst>
  <pc:docChgLst>
    <pc:chgData name="Natale, Luigi" userId="0bb35f83-ebdf-4526-ae9a-c3e8393a1d1b" providerId="ADAL" clId="{E5B7A756-5F9E-49A8-9C6C-EC804DBE443C}"/>
    <pc:docChg chg="undo custSel addSld modSld modMainMaster">
      <pc:chgData name="Natale, Luigi" userId="0bb35f83-ebdf-4526-ae9a-c3e8393a1d1b" providerId="ADAL" clId="{E5B7A756-5F9E-49A8-9C6C-EC804DBE443C}" dt="2022-11-29T09:08:11.683" v="107" actId="20577"/>
      <pc:docMkLst>
        <pc:docMk/>
      </pc:docMkLst>
      <pc:sldChg chg="addSp delSp modSp mod">
        <pc:chgData name="Natale, Luigi" userId="0bb35f83-ebdf-4526-ae9a-c3e8393a1d1b" providerId="ADAL" clId="{E5B7A756-5F9E-49A8-9C6C-EC804DBE443C}" dt="2022-11-29T09:05:30.067" v="72" actId="14100"/>
        <pc:sldMkLst>
          <pc:docMk/>
          <pc:sldMk cId="2283709267" sldId="256"/>
        </pc:sldMkLst>
        <pc:spChg chg="mod">
          <ac:chgData name="Natale, Luigi" userId="0bb35f83-ebdf-4526-ae9a-c3e8393a1d1b" providerId="ADAL" clId="{E5B7A756-5F9E-49A8-9C6C-EC804DBE443C}" dt="2022-11-29T09:05:24.847" v="70" actId="14100"/>
          <ac:spMkLst>
            <pc:docMk/>
            <pc:sldMk cId="2283709267" sldId="256"/>
            <ac:spMk id="5" creationId="{62FDFB91-97FD-4BE5-94BD-B5A20971EFB2}"/>
          </ac:spMkLst>
        </pc:spChg>
        <pc:picChg chg="del">
          <ac:chgData name="Natale, Luigi" userId="0bb35f83-ebdf-4526-ae9a-c3e8393a1d1b" providerId="ADAL" clId="{E5B7A756-5F9E-49A8-9C6C-EC804DBE443C}" dt="2022-11-29T09:02:17.424" v="5" actId="478"/>
          <ac:picMkLst>
            <pc:docMk/>
            <pc:sldMk cId="2283709267" sldId="256"/>
            <ac:picMk id="3" creationId="{BE6FC3F7-A43C-9F81-DA65-9956E2301567}"/>
          </ac:picMkLst>
        </pc:picChg>
        <pc:picChg chg="add mod ord">
          <ac:chgData name="Natale, Luigi" userId="0bb35f83-ebdf-4526-ae9a-c3e8393a1d1b" providerId="ADAL" clId="{E5B7A756-5F9E-49A8-9C6C-EC804DBE443C}" dt="2022-11-29T09:05:30.067" v="72" actId="14100"/>
          <ac:picMkLst>
            <pc:docMk/>
            <pc:sldMk cId="2283709267" sldId="256"/>
            <ac:picMk id="4" creationId="{393F6939-0A08-846A-6922-21D25C21E6E3}"/>
          </ac:picMkLst>
        </pc:picChg>
      </pc:sldChg>
      <pc:sldChg chg="addSp modSp mod">
        <pc:chgData name="Natale, Luigi" userId="0bb35f83-ebdf-4526-ae9a-c3e8393a1d1b" providerId="ADAL" clId="{E5B7A756-5F9E-49A8-9C6C-EC804DBE443C}" dt="2022-11-29T09:06:28.452" v="79" actId="14100"/>
        <pc:sldMkLst>
          <pc:docMk/>
          <pc:sldMk cId="902636668" sldId="257"/>
        </pc:sldMkLst>
        <pc:spChg chg="add mod">
          <ac:chgData name="Natale, Luigi" userId="0bb35f83-ebdf-4526-ae9a-c3e8393a1d1b" providerId="ADAL" clId="{E5B7A756-5F9E-49A8-9C6C-EC804DBE443C}" dt="2022-11-29T09:06:22.732" v="78" actId="6549"/>
          <ac:spMkLst>
            <pc:docMk/>
            <pc:sldMk cId="902636668" sldId="257"/>
            <ac:spMk id="2" creationId="{F862DC97-AAAD-AE55-7C2D-5CAED2D6E918}"/>
          </ac:spMkLst>
        </pc:spChg>
        <pc:spChg chg="add mod">
          <ac:chgData name="Natale, Luigi" userId="0bb35f83-ebdf-4526-ae9a-c3e8393a1d1b" providerId="ADAL" clId="{E5B7A756-5F9E-49A8-9C6C-EC804DBE443C}" dt="2022-11-29T09:06:28.452" v="79" actId="14100"/>
          <ac:spMkLst>
            <pc:docMk/>
            <pc:sldMk cId="902636668" sldId="257"/>
            <ac:spMk id="3" creationId="{2EE8FC1E-A36E-60AD-5C95-DDFEFA108CC0}"/>
          </ac:spMkLst>
        </pc:spChg>
      </pc:sldChg>
      <pc:sldChg chg="addSp delSp modSp mod">
        <pc:chgData name="Natale, Luigi" userId="0bb35f83-ebdf-4526-ae9a-c3e8393a1d1b" providerId="ADAL" clId="{E5B7A756-5F9E-49A8-9C6C-EC804DBE443C}" dt="2022-11-29T09:08:11.683" v="107" actId="20577"/>
        <pc:sldMkLst>
          <pc:docMk/>
          <pc:sldMk cId="3668348876" sldId="258"/>
        </pc:sldMkLst>
        <pc:spChg chg="add mod">
          <ac:chgData name="Natale, Luigi" userId="0bb35f83-ebdf-4526-ae9a-c3e8393a1d1b" providerId="ADAL" clId="{E5B7A756-5F9E-49A8-9C6C-EC804DBE443C}" dt="2022-11-29T09:06:38.101" v="81" actId="2085"/>
          <ac:spMkLst>
            <pc:docMk/>
            <pc:sldMk cId="3668348876" sldId="258"/>
            <ac:spMk id="2" creationId="{33102167-3700-1358-0A20-1E5A5557E0CD}"/>
          </ac:spMkLst>
        </pc:spChg>
        <pc:spChg chg="add mod">
          <ac:chgData name="Natale, Luigi" userId="0bb35f83-ebdf-4526-ae9a-c3e8393a1d1b" providerId="ADAL" clId="{E5B7A756-5F9E-49A8-9C6C-EC804DBE443C}" dt="2022-11-29T09:08:11.683" v="107" actId="20577"/>
          <ac:spMkLst>
            <pc:docMk/>
            <pc:sldMk cId="3668348876" sldId="258"/>
            <ac:spMk id="3" creationId="{CD319965-B7E6-A46F-8330-5D5073C4BBAC}"/>
          </ac:spMkLst>
        </pc:spChg>
        <pc:spChg chg="add del mod">
          <ac:chgData name="Natale, Luigi" userId="0bb35f83-ebdf-4526-ae9a-c3e8393a1d1b" providerId="ADAL" clId="{E5B7A756-5F9E-49A8-9C6C-EC804DBE443C}" dt="2022-11-29T09:06:55.679" v="84"/>
          <ac:spMkLst>
            <pc:docMk/>
            <pc:sldMk cId="3668348876" sldId="258"/>
            <ac:spMk id="4" creationId="{71F9564A-028F-4086-A55B-EC5BED495108}"/>
          </ac:spMkLst>
        </pc:spChg>
        <pc:spChg chg="add del mod">
          <ac:chgData name="Natale, Luigi" userId="0bb35f83-ebdf-4526-ae9a-c3e8393a1d1b" providerId="ADAL" clId="{E5B7A756-5F9E-49A8-9C6C-EC804DBE443C}" dt="2022-11-29T09:06:55.679" v="84"/>
          <ac:spMkLst>
            <pc:docMk/>
            <pc:sldMk cId="3668348876" sldId="258"/>
            <ac:spMk id="5" creationId="{AFAD67E8-86DA-B3FD-908C-81DDD307F14D}"/>
          </ac:spMkLst>
        </pc:spChg>
      </pc:sldChg>
      <pc:sldChg chg="addSp delSp modSp add mod">
        <pc:chgData name="Natale, Luigi" userId="0bb35f83-ebdf-4526-ae9a-c3e8393a1d1b" providerId="ADAL" clId="{E5B7A756-5F9E-49A8-9C6C-EC804DBE443C}" dt="2022-11-29T09:07:20.135" v="93" actId="14100"/>
        <pc:sldMkLst>
          <pc:docMk/>
          <pc:sldMk cId="1181202159" sldId="259"/>
        </pc:sldMkLst>
        <pc:spChg chg="del">
          <ac:chgData name="Natale, Luigi" userId="0bb35f83-ebdf-4526-ae9a-c3e8393a1d1b" providerId="ADAL" clId="{E5B7A756-5F9E-49A8-9C6C-EC804DBE443C}" dt="2022-11-29T09:07:07.861" v="87" actId="478"/>
          <ac:spMkLst>
            <pc:docMk/>
            <pc:sldMk cId="1181202159" sldId="259"/>
            <ac:spMk id="2" creationId="{33102167-3700-1358-0A20-1E5A5557E0CD}"/>
          </ac:spMkLst>
        </pc:spChg>
        <pc:spChg chg="del">
          <ac:chgData name="Natale, Luigi" userId="0bb35f83-ebdf-4526-ae9a-c3e8393a1d1b" providerId="ADAL" clId="{E5B7A756-5F9E-49A8-9C6C-EC804DBE443C}" dt="2022-11-29T09:07:07.861" v="87" actId="478"/>
          <ac:spMkLst>
            <pc:docMk/>
            <pc:sldMk cId="1181202159" sldId="259"/>
            <ac:spMk id="3" creationId="{CD319965-B7E6-A46F-8330-5D5073C4BBAC}"/>
          </ac:spMkLst>
        </pc:spChg>
        <pc:spChg chg="add mod">
          <ac:chgData name="Natale, Luigi" userId="0bb35f83-ebdf-4526-ae9a-c3e8393a1d1b" providerId="ADAL" clId="{E5B7A756-5F9E-49A8-9C6C-EC804DBE443C}" dt="2022-11-29T09:07:16.254" v="91" actId="14100"/>
          <ac:spMkLst>
            <pc:docMk/>
            <pc:sldMk cId="1181202159" sldId="259"/>
            <ac:spMk id="4" creationId="{8A4EA178-5CDD-9526-914E-9136EC0A9E05}"/>
          </ac:spMkLst>
        </pc:spChg>
        <pc:spChg chg="add mod">
          <ac:chgData name="Natale, Luigi" userId="0bb35f83-ebdf-4526-ae9a-c3e8393a1d1b" providerId="ADAL" clId="{E5B7A756-5F9E-49A8-9C6C-EC804DBE443C}" dt="2022-11-29T09:07:20.135" v="93" actId="14100"/>
          <ac:spMkLst>
            <pc:docMk/>
            <pc:sldMk cId="1181202159" sldId="259"/>
            <ac:spMk id="5" creationId="{C99EC9C5-356A-A61C-361F-E553A3094061}"/>
          </ac:spMkLst>
        </pc:spChg>
      </pc:sldChg>
      <pc:sldChg chg="addSp delSp modSp add mod">
        <pc:chgData name="Natale, Luigi" userId="0bb35f83-ebdf-4526-ae9a-c3e8393a1d1b" providerId="ADAL" clId="{E5B7A756-5F9E-49A8-9C6C-EC804DBE443C}" dt="2022-11-29T09:07:48.829" v="101" actId="14100"/>
        <pc:sldMkLst>
          <pc:docMk/>
          <pc:sldMk cId="412248990" sldId="260"/>
        </pc:sldMkLst>
        <pc:spChg chg="del">
          <ac:chgData name="Natale, Luigi" userId="0bb35f83-ebdf-4526-ae9a-c3e8393a1d1b" providerId="ADAL" clId="{E5B7A756-5F9E-49A8-9C6C-EC804DBE443C}" dt="2022-11-29T09:07:25.985" v="94" actId="478"/>
          <ac:spMkLst>
            <pc:docMk/>
            <pc:sldMk cId="412248990" sldId="260"/>
            <ac:spMk id="2" creationId="{33102167-3700-1358-0A20-1E5A5557E0CD}"/>
          </ac:spMkLst>
        </pc:spChg>
        <pc:spChg chg="del">
          <ac:chgData name="Natale, Luigi" userId="0bb35f83-ebdf-4526-ae9a-c3e8393a1d1b" providerId="ADAL" clId="{E5B7A756-5F9E-49A8-9C6C-EC804DBE443C}" dt="2022-11-29T09:07:25.985" v="94" actId="478"/>
          <ac:spMkLst>
            <pc:docMk/>
            <pc:sldMk cId="412248990" sldId="260"/>
            <ac:spMk id="3" creationId="{CD319965-B7E6-A46F-8330-5D5073C4BBAC}"/>
          </ac:spMkLst>
        </pc:spChg>
        <pc:spChg chg="add mod">
          <ac:chgData name="Natale, Luigi" userId="0bb35f83-ebdf-4526-ae9a-c3e8393a1d1b" providerId="ADAL" clId="{E5B7A756-5F9E-49A8-9C6C-EC804DBE443C}" dt="2022-11-29T09:07:41.241" v="98" actId="14100"/>
          <ac:spMkLst>
            <pc:docMk/>
            <pc:sldMk cId="412248990" sldId="260"/>
            <ac:spMk id="4" creationId="{34AE6D1C-E270-1F47-7E72-B72DBD804EB7}"/>
          </ac:spMkLst>
        </pc:spChg>
        <pc:spChg chg="add mod">
          <ac:chgData name="Natale, Luigi" userId="0bb35f83-ebdf-4526-ae9a-c3e8393a1d1b" providerId="ADAL" clId="{E5B7A756-5F9E-49A8-9C6C-EC804DBE443C}" dt="2022-11-29T09:07:48.829" v="101" actId="14100"/>
          <ac:spMkLst>
            <pc:docMk/>
            <pc:sldMk cId="412248990" sldId="260"/>
            <ac:spMk id="5" creationId="{848D7E4D-F544-714D-CF0A-5F3C8C7A2956}"/>
          </ac:spMkLst>
        </pc:spChg>
      </pc:sldChg>
      <pc:sldMasterChg chg="addSp delSp modSp mod modSldLayout">
        <pc:chgData name="Natale, Luigi" userId="0bb35f83-ebdf-4526-ae9a-c3e8393a1d1b" providerId="ADAL" clId="{E5B7A756-5F9E-49A8-9C6C-EC804DBE443C}" dt="2022-11-29T09:04:54.811" v="27" actId="478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E5B7A756-5F9E-49A8-9C6C-EC804DBE443C}" dt="2022-11-29T09:04:25.035" v="20" actId="6549"/>
          <ac:spMkLst>
            <pc:docMk/>
            <pc:sldMasterMk cId="1991646862" sldId="2147483648"/>
            <ac:spMk id="9" creationId="{CDFBCE26-6618-4EB7-935B-D6B9B7456F61}"/>
          </ac:spMkLst>
        </pc:spChg>
        <pc:picChg chg="add del mod">
          <ac:chgData name="Natale, Luigi" userId="0bb35f83-ebdf-4526-ae9a-c3e8393a1d1b" providerId="ADAL" clId="{E5B7A756-5F9E-49A8-9C6C-EC804DBE443C}" dt="2022-11-29T09:04:54.811" v="27" actId="478"/>
          <ac:picMkLst>
            <pc:docMk/>
            <pc:sldMasterMk cId="1991646862" sldId="2147483648"/>
            <ac:picMk id="2" creationId="{B2C92A9D-A81C-06F8-8920-268E560DD27B}"/>
          </ac:picMkLst>
        </pc:picChg>
        <pc:sldLayoutChg chg="addSp delSp modSp mod">
          <pc:chgData name="Natale, Luigi" userId="0bb35f83-ebdf-4526-ae9a-c3e8393a1d1b" providerId="ADAL" clId="{E5B7A756-5F9E-49A8-9C6C-EC804DBE443C}" dt="2022-11-29T09:04:30.621" v="21" actId="166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E5B7A756-5F9E-49A8-9C6C-EC804DBE443C}" dt="2022-11-29T09:03:40.942" v="13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del">
            <ac:chgData name="Natale, Luigi" userId="0bb35f83-ebdf-4526-ae9a-c3e8393a1d1b" providerId="ADAL" clId="{E5B7A756-5F9E-49A8-9C6C-EC804DBE443C}" dt="2022-11-29T09:02:40.495" v="11" actId="478"/>
            <ac:picMkLst>
              <pc:docMk/>
              <pc:sldMasterMk cId="1991646862" sldId="2147483648"/>
              <pc:sldLayoutMk cId="1982250558" sldId="2147483650"/>
              <ac:picMk id="2" creationId="{A43C91DA-CA52-2A3D-DA84-9A14BE5B7D0D}"/>
            </ac:picMkLst>
          </pc:picChg>
          <pc:picChg chg="add mod ord">
            <ac:chgData name="Natale, Luigi" userId="0bb35f83-ebdf-4526-ae9a-c3e8393a1d1b" providerId="ADAL" clId="{E5B7A756-5F9E-49A8-9C6C-EC804DBE443C}" dt="2022-11-29T09:04:30.621" v="21" actId="166"/>
            <ac:picMkLst>
              <pc:docMk/>
              <pc:sldMasterMk cId="1991646862" sldId="2147483648"/>
              <pc:sldLayoutMk cId="1982250558" sldId="2147483650"/>
              <ac:picMk id="3" creationId="{C3A35132-D3B6-326E-DE26-792EC7B18E74}"/>
            </ac:picMkLst>
          </pc:picChg>
        </pc:sldLayoutChg>
      </pc:sldMasterChg>
    </pc:docChg>
  </pc:docChgLst>
  <pc:docChgLst>
    <pc:chgData name="Natale, Luigi" userId="0bb35f83-ebdf-4526-ae9a-c3e8393a1d1b" providerId="ADAL" clId="{41DB6284-DC84-495A-AF06-B240B4DD6764}"/>
    <pc:docChg chg="undo custSel modSld modMainMaster">
      <pc:chgData name="Natale, Luigi" userId="0bb35f83-ebdf-4526-ae9a-c3e8393a1d1b" providerId="ADAL" clId="{41DB6284-DC84-495A-AF06-B240B4DD6764}" dt="2022-12-15T13:13:58.240" v="80" actId="1076"/>
      <pc:docMkLst>
        <pc:docMk/>
      </pc:docMkLst>
      <pc:sldChg chg="addSp delSp modSp mod">
        <pc:chgData name="Natale, Luigi" userId="0bb35f83-ebdf-4526-ae9a-c3e8393a1d1b" providerId="ADAL" clId="{41DB6284-DC84-495A-AF06-B240B4DD6764}" dt="2022-12-15T13:07:58.292" v="59"/>
        <pc:sldMkLst>
          <pc:docMk/>
          <pc:sldMk cId="2283709267" sldId="256"/>
        </pc:sldMkLst>
        <pc:spChg chg="mod">
          <ac:chgData name="Natale, Luigi" userId="0bb35f83-ebdf-4526-ae9a-c3e8393a1d1b" providerId="ADAL" clId="{41DB6284-DC84-495A-AF06-B240B4DD6764}" dt="2022-12-15T13:07:58.292" v="59"/>
          <ac:spMkLst>
            <pc:docMk/>
            <pc:sldMk cId="2283709267" sldId="256"/>
            <ac:spMk id="5" creationId="{62FDFB91-97FD-4BE5-94BD-B5A20971EFB2}"/>
          </ac:spMkLst>
        </pc:spChg>
        <pc:picChg chg="add mod ord">
          <ac:chgData name="Natale, Luigi" userId="0bb35f83-ebdf-4526-ae9a-c3e8393a1d1b" providerId="ADAL" clId="{41DB6284-DC84-495A-AF06-B240B4DD6764}" dt="2022-12-15T13:02:45.381" v="7" actId="208"/>
          <ac:picMkLst>
            <pc:docMk/>
            <pc:sldMk cId="2283709267" sldId="256"/>
            <ac:picMk id="3" creationId="{4800F659-ADC2-24D4-59A8-C3B7896EA860}"/>
          </ac:picMkLst>
        </pc:picChg>
        <pc:picChg chg="del">
          <ac:chgData name="Natale, Luigi" userId="0bb35f83-ebdf-4526-ae9a-c3e8393a1d1b" providerId="ADAL" clId="{41DB6284-DC84-495A-AF06-B240B4DD6764}" dt="2022-12-15T13:02:38.852" v="6" actId="478"/>
          <ac:picMkLst>
            <pc:docMk/>
            <pc:sldMk cId="2283709267" sldId="256"/>
            <ac:picMk id="4" creationId="{393F6939-0A08-846A-6922-21D25C21E6E3}"/>
          </ac:picMkLst>
        </pc:picChg>
        <pc:picChg chg="add del">
          <ac:chgData name="Natale, Luigi" userId="0bb35f83-ebdf-4526-ae9a-c3e8393a1d1b" providerId="ADAL" clId="{41DB6284-DC84-495A-AF06-B240B4DD6764}" dt="2022-12-15T13:03:25.698" v="10" actId="22"/>
          <ac:picMkLst>
            <pc:docMk/>
            <pc:sldMk cId="2283709267" sldId="256"/>
            <ac:picMk id="7" creationId="{BEDB0A07-C557-76E0-44BA-0C839C24B12E}"/>
          </ac:picMkLst>
        </pc:picChg>
      </pc:sldChg>
      <pc:sldChg chg="modSp mod">
        <pc:chgData name="Natale, Luigi" userId="0bb35f83-ebdf-4526-ae9a-c3e8393a1d1b" providerId="ADAL" clId="{41DB6284-DC84-495A-AF06-B240B4DD6764}" dt="2022-12-15T13:08:30.165" v="68" actId="207"/>
        <pc:sldMkLst>
          <pc:docMk/>
          <pc:sldMk cId="902636668" sldId="257"/>
        </pc:sldMkLst>
        <pc:spChg chg="mod">
          <ac:chgData name="Natale, Luigi" userId="0bb35f83-ebdf-4526-ae9a-c3e8393a1d1b" providerId="ADAL" clId="{41DB6284-DC84-495A-AF06-B240B4DD6764}" dt="2022-12-15T13:08:30.165" v="68" actId="207"/>
          <ac:spMkLst>
            <pc:docMk/>
            <pc:sldMk cId="902636668" sldId="257"/>
            <ac:spMk id="2" creationId="{F862DC97-AAAD-AE55-7C2D-5CAED2D6E918}"/>
          </ac:spMkLst>
        </pc:spChg>
      </pc:sldChg>
      <pc:sldChg chg="modSp mod">
        <pc:chgData name="Natale, Luigi" userId="0bb35f83-ebdf-4526-ae9a-c3e8393a1d1b" providerId="ADAL" clId="{41DB6284-DC84-495A-AF06-B240B4DD6764}" dt="2022-12-15T13:08:34.657" v="69" actId="207"/>
        <pc:sldMkLst>
          <pc:docMk/>
          <pc:sldMk cId="3668348876" sldId="258"/>
        </pc:sldMkLst>
        <pc:spChg chg="mod">
          <ac:chgData name="Natale, Luigi" userId="0bb35f83-ebdf-4526-ae9a-c3e8393a1d1b" providerId="ADAL" clId="{41DB6284-DC84-495A-AF06-B240B4DD6764}" dt="2022-12-15T13:08:34.657" v="69" actId="207"/>
          <ac:spMkLst>
            <pc:docMk/>
            <pc:sldMk cId="3668348876" sldId="258"/>
            <ac:spMk id="2" creationId="{33102167-3700-1358-0A20-1E5A5557E0CD}"/>
          </ac:spMkLst>
        </pc:spChg>
      </pc:sldChg>
      <pc:sldChg chg="modSp mod">
        <pc:chgData name="Natale, Luigi" userId="0bb35f83-ebdf-4526-ae9a-c3e8393a1d1b" providerId="ADAL" clId="{41DB6284-DC84-495A-AF06-B240B4DD6764}" dt="2022-12-15T13:08:55.304" v="79" actId="14100"/>
        <pc:sldMkLst>
          <pc:docMk/>
          <pc:sldMk cId="1181202159" sldId="259"/>
        </pc:sldMkLst>
        <pc:spChg chg="mod">
          <ac:chgData name="Natale, Luigi" userId="0bb35f83-ebdf-4526-ae9a-c3e8393a1d1b" providerId="ADAL" clId="{41DB6284-DC84-495A-AF06-B240B4DD6764}" dt="2022-12-15T13:08:55.304" v="79" actId="14100"/>
          <ac:spMkLst>
            <pc:docMk/>
            <pc:sldMk cId="1181202159" sldId="259"/>
            <ac:spMk id="4" creationId="{8A4EA178-5CDD-9526-914E-9136EC0A9E05}"/>
          </ac:spMkLst>
        </pc:spChg>
      </pc:sldChg>
      <pc:sldChg chg="modSp mod">
        <pc:chgData name="Natale, Luigi" userId="0bb35f83-ebdf-4526-ae9a-c3e8393a1d1b" providerId="ADAL" clId="{41DB6284-DC84-495A-AF06-B240B4DD6764}" dt="2022-12-15T13:08:47.171" v="75" actId="14100"/>
        <pc:sldMkLst>
          <pc:docMk/>
          <pc:sldMk cId="412248990" sldId="260"/>
        </pc:sldMkLst>
        <pc:spChg chg="mod">
          <ac:chgData name="Natale, Luigi" userId="0bb35f83-ebdf-4526-ae9a-c3e8393a1d1b" providerId="ADAL" clId="{41DB6284-DC84-495A-AF06-B240B4DD6764}" dt="2022-12-15T13:08:47.171" v="75" actId="14100"/>
          <ac:spMkLst>
            <pc:docMk/>
            <pc:sldMk cId="412248990" sldId="260"/>
            <ac:spMk id="4" creationId="{34AE6D1C-E270-1F47-7E72-B72DBD804EB7}"/>
          </ac:spMkLst>
        </pc:spChg>
      </pc:sldChg>
      <pc:sldMasterChg chg="addSp delSp modSp mod modSldLayout">
        <pc:chgData name="Natale, Luigi" userId="0bb35f83-ebdf-4526-ae9a-c3e8393a1d1b" providerId="ADAL" clId="{41DB6284-DC84-495A-AF06-B240B4DD6764}" dt="2022-12-15T13:13:58.240" v="80" actId="1076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41DB6284-DC84-495A-AF06-B240B4DD6764}" dt="2022-12-15T13:06:25.306" v="46" actId="207"/>
          <ac:spMkLst>
            <pc:docMk/>
            <pc:sldMasterMk cId="1991646862" sldId="2147483648"/>
            <ac:spMk id="8" creationId="{5E7B6F04-CFB0-4318-8327-6196F3D2AE77}"/>
          </ac:spMkLst>
        </pc:spChg>
        <pc:spChg chg="mod">
          <ac:chgData name="Natale, Luigi" userId="0bb35f83-ebdf-4526-ae9a-c3e8393a1d1b" providerId="ADAL" clId="{41DB6284-DC84-495A-AF06-B240B4DD6764}" dt="2022-12-15T13:05:55.270" v="44" actId="1035"/>
          <ac:spMkLst>
            <pc:docMk/>
            <pc:sldMasterMk cId="1991646862" sldId="2147483648"/>
            <ac:spMk id="9" creationId="{CDFBCE26-6618-4EB7-935B-D6B9B7456F61}"/>
          </ac:spMkLst>
        </pc:spChg>
        <pc:picChg chg="add del mod">
          <ac:chgData name="Natale, Luigi" userId="0bb35f83-ebdf-4526-ae9a-c3e8393a1d1b" providerId="ADAL" clId="{41DB6284-DC84-495A-AF06-B240B4DD6764}" dt="2022-12-15T13:06:57.942" v="53" actId="21"/>
          <ac:picMkLst>
            <pc:docMk/>
            <pc:sldMasterMk cId="1991646862" sldId="2147483648"/>
            <ac:picMk id="2" creationId="{CFFEB7D7-A239-D6B5-10F5-20CE36EFC591}"/>
          </ac:picMkLst>
        </pc:picChg>
        <pc:picChg chg="mod">
          <ac:chgData name="Natale, Luigi" userId="0bb35f83-ebdf-4526-ae9a-c3e8393a1d1b" providerId="ADAL" clId="{41DB6284-DC84-495A-AF06-B240B4DD6764}" dt="2022-12-15T13:13:58.240" v="80" actId="1076"/>
          <ac:picMkLst>
            <pc:docMk/>
            <pc:sldMasterMk cId="1991646862" sldId="2147483648"/>
            <ac:picMk id="11" creationId="{F194A368-7330-4E19-A5B5-5450FA608699}"/>
          </ac:picMkLst>
        </pc:picChg>
        <pc:sldLayoutChg chg="addSp delSp modSp mod">
          <pc:chgData name="Natale, Luigi" userId="0bb35f83-ebdf-4526-ae9a-c3e8393a1d1b" providerId="ADAL" clId="{41DB6284-DC84-495A-AF06-B240B4DD6764}" dt="2022-12-15T13:07:05.079" v="56" actId="166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41DB6284-DC84-495A-AF06-B240B4DD6764}" dt="2022-12-15T13:06:49.917" v="52" actId="115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add mod ord">
            <ac:chgData name="Natale, Luigi" userId="0bb35f83-ebdf-4526-ae9a-c3e8393a1d1b" providerId="ADAL" clId="{41DB6284-DC84-495A-AF06-B240B4DD6764}" dt="2022-12-15T13:07:05.079" v="56" actId="166"/>
            <ac:picMkLst>
              <pc:docMk/>
              <pc:sldMasterMk cId="1991646862" sldId="2147483648"/>
              <pc:sldLayoutMk cId="1982250558" sldId="2147483650"/>
              <ac:picMk id="2" creationId="{8EE648A8-2572-8C7B-8BAD-DD3D405321AB}"/>
            </ac:picMkLst>
          </pc:picChg>
          <pc:picChg chg="del">
            <ac:chgData name="Natale, Luigi" userId="0bb35f83-ebdf-4526-ae9a-c3e8393a1d1b" providerId="ADAL" clId="{41DB6284-DC84-495A-AF06-B240B4DD6764}" dt="2022-12-15T13:07:00.083" v="54" actId="478"/>
            <ac:picMkLst>
              <pc:docMk/>
              <pc:sldMasterMk cId="1991646862" sldId="2147483648"/>
              <pc:sldLayoutMk cId="1982250558" sldId="2147483650"/>
              <ac:picMk id="3" creationId="{C3A35132-D3B6-326E-DE26-792EC7B18E74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56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5">
            <a:extLst>
              <a:ext uri="{FF2B5EF4-FFF2-40B4-BE49-F238E27FC236}">
                <a16:creationId xmlns:a16="http://schemas.microsoft.com/office/drawing/2014/main" id="{5080B8FA-B251-4BD2-8161-3DA0C4B7A0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" y="0"/>
            <a:ext cx="12204000" cy="461665"/>
          </a:xfrm>
          <a:prstGeom prst="rect">
            <a:avLst/>
          </a:prstGeom>
          <a:solidFill>
            <a:srgbClr val="2993D1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Capitolo 1 </a:t>
            </a:r>
            <a:r>
              <a:rPr lang="en-GB" altLang="it-IT" sz="2400" b="0" i="0" u="none" dirty="0">
                <a:solidFill>
                  <a:schemeClr val="bg1"/>
                </a:solidFill>
                <a:effectLst/>
                <a:latin typeface="ProximaNova-Regular" panose="02000506030000020004" pitchFamily="50" charset="0"/>
                <a:cs typeface="Calibri" panose="020F0502020204030204" pitchFamily="34" charset="0"/>
              </a:rPr>
              <a:t>- </a:t>
            </a:r>
            <a:r>
              <a:rPr lang="it-IT" altLang="it-IT" sz="24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Introduzione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E6F3669-735A-4333-77C5-1C22C277EE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8011" y="1"/>
            <a:ext cx="1423988" cy="190500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98225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B6F04-CFB0-4318-8327-6196F3D2AE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27113"/>
            <a:ext cx="12204700" cy="431800"/>
          </a:xfrm>
          <a:prstGeom prst="rect">
            <a:avLst/>
          </a:prstGeom>
          <a:solidFill>
            <a:srgbClr val="2993D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it-IT" altLang="it-IT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CDFBCE26-6618-4EB7-935B-D6B9B7456F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418961"/>
            <a:ext cx="61086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BASI DI DATI 6/ED</a:t>
            </a:r>
            <a:b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 Paolo Atzeni, Stefano Ceri, Piero Fraternali, Stefano Paraboschi, Riccardo Torlone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5E34F7A8-A08D-4BEF-8EA8-4209BC23B5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25069" y="6396791"/>
            <a:ext cx="35160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11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F194A368-7330-4E19-A5B5-5450FA608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1138" y="6335712"/>
            <a:ext cx="563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4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B2202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47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6788" userDrawn="1">
          <p15:clr>
            <a:srgbClr val="F26B43"/>
          </p15:clr>
        </p15:guide>
        <p15:guide id="6" pos="892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orient="horz" pos="1207" userDrawn="1">
          <p15:clr>
            <a:srgbClr val="F26B43"/>
          </p15:clr>
        </p15:guide>
        <p15:guide id="9" orient="horz" pos="3022" userDrawn="1">
          <p15:clr>
            <a:srgbClr val="F26B43"/>
          </p15:clr>
        </p15:guide>
        <p15:guide id="10" orient="horz" pos="3702" userDrawn="1">
          <p15:clr>
            <a:srgbClr val="F26B43"/>
          </p15:clr>
        </p15:guide>
        <p15:guide id="11" orient="horz" pos="8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2FDFB91-97FD-4BE5-94BD-B5A20971EFB2}"/>
              </a:ext>
            </a:extLst>
          </p:cNvPr>
          <p:cNvSpPr txBox="1">
            <a:spLocks/>
          </p:cNvSpPr>
          <p:nvPr/>
        </p:nvSpPr>
        <p:spPr>
          <a:xfrm>
            <a:off x="6095999" y="2060575"/>
            <a:ext cx="4608513" cy="273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D61E57"/>
                </a:solidFill>
              </a:rPr>
              <a:t>Capitolo 1</a:t>
            </a:r>
            <a:br>
              <a:rPr lang="it-IT" sz="4800" dirty="0">
                <a:solidFill>
                  <a:srgbClr val="D61E57"/>
                </a:solidFill>
              </a:rPr>
            </a:br>
            <a:br>
              <a:rPr lang="it-IT" sz="4800" dirty="0">
                <a:solidFill>
                  <a:srgbClr val="D61E57"/>
                </a:solidFill>
              </a:rPr>
            </a:br>
            <a:r>
              <a:rPr lang="it-IT" altLang="it-IT" sz="4800" dirty="0">
                <a:solidFill>
                  <a:srgbClr val="D61E57"/>
                </a:solidFill>
              </a:rPr>
              <a:t>Introduzione</a:t>
            </a:r>
            <a:endParaRPr lang="it-IT" sz="4800" dirty="0">
              <a:solidFill>
                <a:srgbClr val="D61E57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D8619B2-0FFF-67F4-1124-267AAD01D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900" y="908050"/>
            <a:ext cx="3721099" cy="4978059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2837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A188ADB-CFDB-FA82-3EE1-B5B27B2CA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59" y="2436497"/>
            <a:ext cx="11447282" cy="256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3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DD9A075-23BE-C9E8-D952-A525E72ED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" y="2614612"/>
            <a:ext cx="1115377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5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1C50F86-5E2B-C35A-520B-E72CFCD16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9" y="671035"/>
            <a:ext cx="8366107" cy="564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79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ProximaNova-Regular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Author</dc:creator>
  <cp:lastModifiedBy>Kebede, Nazreth</cp:lastModifiedBy>
  <cp:revision>9</cp:revision>
  <dcterms:created xsi:type="dcterms:W3CDTF">2022-10-27T08:51:56Z</dcterms:created>
  <dcterms:modified xsi:type="dcterms:W3CDTF">2023-01-25T14:44:46Z</dcterms:modified>
</cp:coreProperties>
</file>