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5847"/>
    <a:srgbClr val="00A6DD"/>
    <a:srgbClr val="EBCE7F"/>
    <a:srgbClr val="A7764A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88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A6D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1 - Le chiavi per lo studio della chimica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EE648A8-2572-8C7B-8BAD-DD3D40532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6185" y="0"/>
            <a:ext cx="1485815" cy="206057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A6D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1896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CHIMICA La natura molecolare della materia e delle sue trasformazioni, 5ED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1200" b="1" u="none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</a:t>
            </a:r>
            <a:r>
              <a:rPr lang="it-IT" altLang="it-IT" sz="1200" b="1" u="none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Martin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Silberberg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Patricia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Amateis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a cura di Silvia Licoccia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02" userDrawn="1">
          <p15:clr>
            <a:srgbClr val="F26B43"/>
          </p15:clr>
        </p15:guide>
        <p15:guide id="11" orient="horz" pos="8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800F659-ADC2-24D4-59A8-C3B7896E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758" y="981075"/>
            <a:ext cx="3530242" cy="489585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EF5847"/>
                </a:solidFill>
              </a:rPr>
              <a:t>Capitolo 1</a:t>
            </a:r>
            <a:br>
              <a:rPr lang="it-IT" sz="4800" dirty="0">
                <a:solidFill>
                  <a:srgbClr val="EF5847"/>
                </a:solidFill>
              </a:rPr>
            </a:br>
            <a:br>
              <a:rPr lang="it-IT" sz="4800" dirty="0">
                <a:solidFill>
                  <a:srgbClr val="EF5847"/>
                </a:solidFill>
              </a:rPr>
            </a:br>
            <a:r>
              <a:rPr lang="it-IT" altLang="it-IT" sz="4800" dirty="0">
                <a:solidFill>
                  <a:srgbClr val="EF5847"/>
                </a:solidFill>
              </a:rPr>
              <a:t>Le chiavi per lo studio della chimica</a:t>
            </a:r>
            <a:endParaRPr lang="it-IT" sz="4800" dirty="0">
              <a:solidFill>
                <a:srgbClr val="EF58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CBA2CB-4D92-129F-464C-EC6D3344B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0" y="788692"/>
            <a:ext cx="6780209" cy="528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DA2DE17-434A-3230-4EB8-35CB7FE7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0" y="559748"/>
            <a:ext cx="7894320" cy="573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48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08624D2-7FAE-1A96-4891-87CF6CA50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28896" y="2374970"/>
            <a:ext cx="5781194" cy="210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0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B5653EC-5E83-C894-55D6-246EEDF56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942" y="656181"/>
            <a:ext cx="4818116" cy="55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EF2A171F-3A78-D1C1-9A46-C3B746CD7F2A}"/>
              </a:ext>
            </a:extLst>
          </p:cNvPr>
          <p:cNvGrpSpPr/>
          <p:nvPr/>
        </p:nvGrpSpPr>
        <p:grpSpPr>
          <a:xfrm>
            <a:off x="2073896" y="561220"/>
            <a:ext cx="7531026" cy="5716553"/>
            <a:chOff x="2073896" y="561220"/>
            <a:chExt cx="7531026" cy="5716553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A6EE823-8B7F-F5DB-2FC9-F0AFEDDD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3896" y="561220"/>
              <a:ext cx="7531026" cy="5358487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0B24CE69-F775-8FBF-17EF-F51F41B03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3896" y="5919707"/>
              <a:ext cx="6543970" cy="3580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4928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929248FD-D46E-7958-ED17-066937FCD75A}"/>
              </a:ext>
            </a:extLst>
          </p:cNvPr>
          <p:cNvGrpSpPr/>
          <p:nvPr/>
        </p:nvGrpSpPr>
        <p:grpSpPr>
          <a:xfrm>
            <a:off x="461913" y="2731280"/>
            <a:ext cx="11598112" cy="2846639"/>
            <a:chOff x="461913" y="2731280"/>
            <a:chExt cx="11598112" cy="2846639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5EED9034-4355-5A50-1B8A-C4E6B1CC4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913" y="2731280"/>
              <a:ext cx="9407951" cy="2846639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F926EC67-B6E0-0D93-72D0-CA0CDE54C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6123" y="2731280"/>
              <a:ext cx="1923902" cy="1496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6697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11411C8-3A78-21EE-EF26-E0AD4B045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1808891"/>
            <a:ext cx="10070135" cy="38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6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C3FB47C-4EB1-E179-B44C-1691B0C95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034" y="643883"/>
            <a:ext cx="8478525" cy="557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13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C745A29-27A0-1DB8-5384-70B8BFB01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44" y="575035"/>
            <a:ext cx="10076812" cy="55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08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F5A0345C-383E-6672-71C9-74332AC2C2D9}"/>
              </a:ext>
            </a:extLst>
          </p:cNvPr>
          <p:cNvGrpSpPr/>
          <p:nvPr/>
        </p:nvGrpSpPr>
        <p:grpSpPr>
          <a:xfrm>
            <a:off x="1647761" y="643379"/>
            <a:ext cx="8127835" cy="5571242"/>
            <a:chOff x="1657188" y="612742"/>
            <a:chExt cx="7851005" cy="5402772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F395151A-016B-4D30-AB6A-F3BBF7E02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33177" y="612742"/>
              <a:ext cx="6449859" cy="4404647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362E35D-D341-890D-74ED-357EB74BF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188" y="5200855"/>
              <a:ext cx="7851005" cy="8146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5751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52BB94-1AC4-B414-623E-8EAD61847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23" y="1488962"/>
            <a:ext cx="9411093" cy="443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99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71FBFE6-DC87-E4D8-05E3-B6A45541D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44" y="1279019"/>
            <a:ext cx="10312923" cy="461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373E628-ECF4-5C89-88E4-691178777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564" y="646951"/>
            <a:ext cx="4064572" cy="53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55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CB57206-9D01-D638-0CFB-7F1C6C0DF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725398" y="2512553"/>
            <a:ext cx="5688294" cy="183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7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D5E24EC-601F-09C8-FE63-0EDE67161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14" y="1512139"/>
            <a:ext cx="9981673" cy="398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00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8417D8E-A222-E2C2-A9D0-A8C6FEBEC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14705" y="2512263"/>
            <a:ext cx="5789313" cy="191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23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86D0990-C577-AEF2-CD16-5C72B2656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34" y="2188258"/>
            <a:ext cx="10303497" cy="333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15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</Words>
  <Application>Microsoft Office PowerPoint</Application>
  <PresentationFormat>Widescreen</PresentationFormat>
  <Paragraphs>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10</cp:revision>
  <dcterms:created xsi:type="dcterms:W3CDTF">2022-10-27T08:51:56Z</dcterms:created>
  <dcterms:modified xsi:type="dcterms:W3CDTF">2022-12-23T09:22:26Z</dcterms:modified>
</cp:coreProperties>
</file>