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A6736"/>
    <a:srgbClr val="CA6634"/>
    <a:srgbClr val="7BB242"/>
    <a:srgbClr val="B220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26" autoAdjust="0"/>
    <p:restoredTop sz="94660"/>
  </p:normalViewPr>
  <p:slideViewPr>
    <p:cSldViewPr snapToGrid="0" showGuides="1">
      <p:cViewPr varScale="1">
        <p:scale>
          <a:sx n="68" d="100"/>
          <a:sy n="68" d="100"/>
        </p:scale>
        <p:origin x="588" y="4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bede, Nazreth" userId="015395a0-37a0-40f3-882f-69f1a399720b" providerId="ADAL" clId="{2150196E-962C-4E6A-9F98-EE982D8D5B7D}"/>
    <pc:docChg chg="undo redo custSel addSld delSld modSld modMainMaster">
      <pc:chgData name="Kebede, Nazreth" userId="015395a0-37a0-40f3-882f-69f1a399720b" providerId="ADAL" clId="{2150196E-962C-4E6A-9F98-EE982D8D5B7D}" dt="2022-11-22T13:34:05.870" v="89" actId="20577"/>
      <pc:docMkLst>
        <pc:docMk/>
      </pc:docMkLst>
      <pc:sldChg chg="addSp delSp modSp mod">
        <pc:chgData name="Kebede, Nazreth" userId="015395a0-37a0-40f3-882f-69f1a399720b" providerId="ADAL" clId="{2150196E-962C-4E6A-9F98-EE982D8D5B7D}" dt="2022-11-22T13:21:02.640" v="11" actId="1076"/>
        <pc:sldMkLst>
          <pc:docMk/>
          <pc:sldMk cId="902636668" sldId="257"/>
        </pc:sldMkLst>
        <pc:spChg chg="del">
          <ac:chgData name="Kebede, Nazreth" userId="015395a0-37a0-40f3-882f-69f1a399720b" providerId="ADAL" clId="{2150196E-962C-4E6A-9F98-EE982D8D5B7D}" dt="2022-11-22T13:19:02.221" v="2" actId="478"/>
          <ac:spMkLst>
            <pc:docMk/>
            <pc:sldMk cId="902636668" sldId="257"/>
            <ac:spMk id="2" creationId="{9B80EA6F-8688-5810-A7E3-7DDA43A69F11}"/>
          </ac:spMkLst>
        </pc:spChg>
        <pc:spChg chg="del mod">
          <ac:chgData name="Kebede, Nazreth" userId="015395a0-37a0-40f3-882f-69f1a399720b" providerId="ADAL" clId="{2150196E-962C-4E6A-9F98-EE982D8D5B7D}" dt="2022-11-22T13:19:00.188" v="1" actId="478"/>
          <ac:spMkLst>
            <pc:docMk/>
            <pc:sldMk cId="902636668" sldId="257"/>
            <ac:spMk id="3" creationId="{36041F59-7E91-B9AE-5872-116AB8A70467}"/>
          </ac:spMkLst>
        </pc:spChg>
        <pc:picChg chg="add mod">
          <ac:chgData name="Kebede, Nazreth" userId="015395a0-37a0-40f3-882f-69f1a399720b" providerId="ADAL" clId="{2150196E-962C-4E6A-9F98-EE982D8D5B7D}" dt="2022-11-22T13:21:02.640" v="11" actId="1076"/>
          <ac:picMkLst>
            <pc:docMk/>
            <pc:sldMk cId="902636668" sldId="257"/>
            <ac:picMk id="5" creationId="{EDF5F560-8828-C374-F813-DB75F64A5721}"/>
          </ac:picMkLst>
        </pc:picChg>
      </pc:sldChg>
      <pc:sldChg chg="addSp modSp new mod">
        <pc:chgData name="Kebede, Nazreth" userId="015395a0-37a0-40f3-882f-69f1a399720b" providerId="ADAL" clId="{2150196E-962C-4E6A-9F98-EE982D8D5B7D}" dt="2022-11-22T13:22:26.853" v="21" actId="1076"/>
        <pc:sldMkLst>
          <pc:docMk/>
          <pc:sldMk cId="2519485673" sldId="258"/>
        </pc:sldMkLst>
        <pc:picChg chg="add mod">
          <ac:chgData name="Kebede, Nazreth" userId="015395a0-37a0-40f3-882f-69f1a399720b" providerId="ADAL" clId="{2150196E-962C-4E6A-9F98-EE982D8D5B7D}" dt="2022-11-22T13:22:26.853" v="21" actId="1076"/>
          <ac:picMkLst>
            <pc:docMk/>
            <pc:sldMk cId="2519485673" sldId="258"/>
            <ac:picMk id="3" creationId="{B2653F98-02F4-9C32-A8F0-B9AD64EA724E}"/>
          </ac:picMkLst>
        </pc:picChg>
      </pc:sldChg>
      <pc:sldChg chg="del">
        <pc:chgData name="Kebede, Nazreth" userId="015395a0-37a0-40f3-882f-69f1a399720b" providerId="ADAL" clId="{2150196E-962C-4E6A-9F98-EE982D8D5B7D}" dt="2022-11-22T13:19:05.956" v="3" actId="47"/>
        <pc:sldMkLst>
          <pc:docMk/>
          <pc:sldMk cId="3668348876" sldId="258"/>
        </pc:sldMkLst>
      </pc:sldChg>
      <pc:sldChg chg="del">
        <pc:chgData name="Kebede, Nazreth" userId="015395a0-37a0-40f3-882f-69f1a399720b" providerId="ADAL" clId="{2150196E-962C-4E6A-9F98-EE982D8D5B7D}" dt="2022-11-22T13:19:06.565" v="4" actId="47"/>
        <pc:sldMkLst>
          <pc:docMk/>
          <pc:sldMk cId="715126210" sldId="259"/>
        </pc:sldMkLst>
      </pc:sldChg>
      <pc:sldChg chg="addSp modSp new mod">
        <pc:chgData name="Kebede, Nazreth" userId="015395a0-37a0-40f3-882f-69f1a399720b" providerId="ADAL" clId="{2150196E-962C-4E6A-9F98-EE982D8D5B7D}" dt="2022-11-22T13:23:36.135" v="24" actId="1076"/>
        <pc:sldMkLst>
          <pc:docMk/>
          <pc:sldMk cId="2914380170" sldId="259"/>
        </pc:sldMkLst>
        <pc:picChg chg="add mod">
          <ac:chgData name="Kebede, Nazreth" userId="015395a0-37a0-40f3-882f-69f1a399720b" providerId="ADAL" clId="{2150196E-962C-4E6A-9F98-EE982D8D5B7D}" dt="2022-11-22T13:23:36.135" v="24" actId="1076"/>
          <ac:picMkLst>
            <pc:docMk/>
            <pc:sldMk cId="2914380170" sldId="259"/>
            <ac:picMk id="3" creationId="{2F922A41-F6FB-6700-F01A-7F2ED302654F}"/>
          </ac:picMkLst>
        </pc:picChg>
      </pc:sldChg>
      <pc:sldChg chg="addSp modSp new mod">
        <pc:chgData name="Kebede, Nazreth" userId="015395a0-37a0-40f3-882f-69f1a399720b" providerId="ADAL" clId="{2150196E-962C-4E6A-9F98-EE982D8D5B7D}" dt="2022-11-22T13:24:54.890" v="28" actId="14100"/>
        <pc:sldMkLst>
          <pc:docMk/>
          <pc:sldMk cId="2690349704" sldId="260"/>
        </pc:sldMkLst>
        <pc:picChg chg="add mod">
          <ac:chgData name="Kebede, Nazreth" userId="015395a0-37a0-40f3-882f-69f1a399720b" providerId="ADAL" clId="{2150196E-962C-4E6A-9F98-EE982D8D5B7D}" dt="2022-11-22T13:24:54.890" v="28" actId="14100"/>
          <ac:picMkLst>
            <pc:docMk/>
            <pc:sldMk cId="2690349704" sldId="260"/>
            <ac:picMk id="3" creationId="{DBC966D0-B3AA-3DA6-A549-BCD225B9DB16}"/>
          </ac:picMkLst>
        </pc:picChg>
      </pc:sldChg>
      <pc:sldChg chg="del">
        <pc:chgData name="Kebede, Nazreth" userId="015395a0-37a0-40f3-882f-69f1a399720b" providerId="ADAL" clId="{2150196E-962C-4E6A-9F98-EE982D8D5B7D}" dt="2022-11-22T13:19:06.946" v="5" actId="47"/>
        <pc:sldMkLst>
          <pc:docMk/>
          <pc:sldMk cId="3997855129" sldId="260"/>
        </pc:sldMkLst>
      </pc:sldChg>
      <pc:sldChg chg="addSp delSp modSp new mod">
        <pc:chgData name="Kebede, Nazreth" userId="015395a0-37a0-40f3-882f-69f1a399720b" providerId="ADAL" clId="{2150196E-962C-4E6A-9F98-EE982D8D5B7D}" dt="2022-11-22T13:31:31.005" v="65" actId="1076"/>
        <pc:sldMkLst>
          <pc:docMk/>
          <pc:sldMk cId="30690417" sldId="261"/>
        </pc:sldMkLst>
        <pc:spChg chg="add del mod">
          <ac:chgData name="Kebede, Nazreth" userId="015395a0-37a0-40f3-882f-69f1a399720b" providerId="ADAL" clId="{2150196E-962C-4E6A-9F98-EE982D8D5B7D}" dt="2022-11-22T13:31:28.164" v="64" actId="478"/>
          <ac:spMkLst>
            <pc:docMk/>
            <pc:sldMk cId="30690417" sldId="261"/>
            <ac:spMk id="5" creationId="{8D6D4830-4B73-4439-FAD6-7DB2649DB54E}"/>
          </ac:spMkLst>
        </pc:spChg>
        <pc:picChg chg="add mod">
          <ac:chgData name="Kebede, Nazreth" userId="015395a0-37a0-40f3-882f-69f1a399720b" providerId="ADAL" clId="{2150196E-962C-4E6A-9F98-EE982D8D5B7D}" dt="2022-11-22T13:31:31.005" v="65" actId="1076"/>
          <ac:picMkLst>
            <pc:docMk/>
            <pc:sldMk cId="30690417" sldId="261"/>
            <ac:picMk id="3" creationId="{D1E6F154-DF35-42E2-05A2-4DCBEB82B22F}"/>
          </ac:picMkLst>
        </pc:picChg>
      </pc:sldChg>
      <pc:sldChg chg="addSp modSp new mod">
        <pc:chgData name="Kebede, Nazreth" userId="015395a0-37a0-40f3-882f-69f1a399720b" providerId="ADAL" clId="{2150196E-962C-4E6A-9F98-EE982D8D5B7D}" dt="2022-11-22T13:31:34.741" v="66" actId="1076"/>
        <pc:sldMkLst>
          <pc:docMk/>
          <pc:sldMk cId="1411794679" sldId="262"/>
        </pc:sldMkLst>
        <pc:picChg chg="add mod">
          <ac:chgData name="Kebede, Nazreth" userId="015395a0-37a0-40f3-882f-69f1a399720b" providerId="ADAL" clId="{2150196E-962C-4E6A-9F98-EE982D8D5B7D}" dt="2022-11-22T13:31:34.741" v="66" actId="1076"/>
          <ac:picMkLst>
            <pc:docMk/>
            <pc:sldMk cId="1411794679" sldId="262"/>
            <ac:picMk id="3" creationId="{A955FE58-A9B9-F5AC-F322-ECFF2F23588F}"/>
          </ac:picMkLst>
        </pc:picChg>
      </pc:sldChg>
      <pc:sldChg chg="addSp delSp modSp new mod">
        <pc:chgData name="Kebede, Nazreth" userId="015395a0-37a0-40f3-882f-69f1a399720b" providerId="ADAL" clId="{2150196E-962C-4E6A-9F98-EE982D8D5B7D}" dt="2022-11-22T13:33:03.059" v="79" actId="1076"/>
        <pc:sldMkLst>
          <pc:docMk/>
          <pc:sldMk cId="99332293" sldId="263"/>
        </pc:sldMkLst>
        <pc:picChg chg="add del mod">
          <ac:chgData name="Kebede, Nazreth" userId="015395a0-37a0-40f3-882f-69f1a399720b" providerId="ADAL" clId="{2150196E-962C-4E6A-9F98-EE982D8D5B7D}" dt="2022-11-22T13:32:55.710" v="75" actId="478"/>
          <ac:picMkLst>
            <pc:docMk/>
            <pc:sldMk cId="99332293" sldId="263"/>
            <ac:picMk id="3" creationId="{BC97F352-5A3B-F52E-00C7-FF72C587320D}"/>
          </ac:picMkLst>
        </pc:picChg>
        <pc:picChg chg="add mod">
          <ac:chgData name="Kebede, Nazreth" userId="015395a0-37a0-40f3-882f-69f1a399720b" providerId="ADAL" clId="{2150196E-962C-4E6A-9F98-EE982D8D5B7D}" dt="2022-11-22T13:33:03.059" v="79" actId="1076"/>
          <ac:picMkLst>
            <pc:docMk/>
            <pc:sldMk cId="99332293" sldId="263"/>
            <ac:picMk id="5" creationId="{BD4F3CEC-55E6-06E1-7091-6EA2E003D578}"/>
          </ac:picMkLst>
        </pc:picChg>
      </pc:sldChg>
      <pc:sldChg chg="new del">
        <pc:chgData name="Kebede, Nazreth" userId="015395a0-37a0-40f3-882f-69f1a399720b" providerId="ADAL" clId="{2150196E-962C-4E6A-9F98-EE982D8D5B7D}" dt="2022-11-22T13:33:23.645" v="80" actId="47"/>
        <pc:sldMkLst>
          <pc:docMk/>
          <pc:sldMk cId="3445861338" sldId="264"/>
        </pc:sldMkLst>
      </pc:sldChg>
      <pc:sldChg chg="new del">
        <pc:chgData name="Kebede, Nazreth" userId="015395a0-37a0-40f3-882f-69f1a399720b" providerId="ADAL" clId="{2150196E-962C-4E6A-9F98-EE982D8D5B7D}" dt="2022-11-22T13:33:24.263" v="81" actId="47"/>
        <pc:sldMkLst>
          <pc:docMk/>
          <pc:sldMk cId="1429917509" sldId="265"/>
        </pc:sldMkLst>
      </pc:sldChg>
      <pc:sldChg chg="new del">
        <pc:chgData name="Kebede, Nazreth" userId="015395a0-37a0-40f3-882f-69f1a399720b" providerId="ADAL" clId="{2150196E-962C-4E6A-9F98-EE982D8D5B7D}" dt="2022-11-22T13:33:25.048" v="82" actId="47"/>
        <pc:sldMkLst>
          <pc:docMk/>
          <pc:sldMk cId="1847273535" sldId="266"/>
        </pc:sldMkLst>
      </pc:sldChg>
      <pc:sldMasterChg chg="modSldLayout">
        <pc:chgData name="Kebede, Nazreth" userId="015395a0-37a0-40f3-882f-69f1a399720b" providerId="ADAL" clId="{2150196E-962C-4E6A-9F98-EE982D8D5B7D}" dt="2022-11-22T13:34:05.870" v="89" actId="20577"/>
        <pc:sldMasterMkLst>
          <pc:docMk/>
          <pc:sldMasterMk cId="1991646862" sldId="2147483648"/>
        </pc:sldMasterMkLst>
        <pc:sldLayoutChg chg="modSp mod">
          <pc:chgData name="Kebede, Nazreth" userId="015395a0-37a0-40f3-882f-69f1a399720b" providerId="ADAL" clId="{2150196E-962C-4E6A-9F98-EE982D8D5B7D}" dt="2022-11-22T13:34:05.870" v="89" actId="20577"/>
          <pc:sldLayoutMkLst>
            <pc:docMk/>
            <pc:sldMasterMk cId="1991646862" sldId="2147483648"/>
            <pc:sldLayoutMk cId="1982250558" sldId="2147483650"/>
          </pc:sldLayoutMkLst>
          <pc:spChg chg="mod">
            <ac:chgData name="Kebede, Nazreth" userId="015395a0-37a0-40f3-882f-69f1a399720b" providerId="ADAL" clId="{2150196E-962C-4E6A-9F98-EE982D8D5B7D}" dt="2022-11-22T13:34:05.870" v="89" actId="20577"/>
            <ac:spMkLst>
              <pc:docMk/>
              <pc:sldMasterMk cId="1991646862" sldId="2147483648"/>
              <pc:sldLayoutMk cId="1982250558" sldId="2147483650"/>
              <ac:spMk id="8" creationId="{5080B8FA-B251-4BD2-8161-3DA0C4B7A06E}"/>
            </ac:spMkLst>
          </pc:spChg>
        </pc:sldLayoutChg>
      </pc:sldMasterChg>
    </pc:docChg>
  </pc:docChgLst>
  <pc:docChgLst>
    <pc:chgData name="Natale, Luigi" userId="0bb35f83-ebdf-4526-ae9a-c3e8393a1d1b" providerId="ADAL" clId="{2B036683-A976-429A-8240-6560004B9596}"/>
    <pc:docChg chg="custSel modSld modMainMaster">
      <pc:chgData name="Natale, Luigi" userId="0bb35f83-ebdf-4526-ae9a-c3e8393a1d1b" providerId="ADAL" clId="{2B036683-A976-429A-8240-6560004B9596}" dt="2022-11-02T10:10:40.537" v="67" actId="14100"/>
      <pc:docMkLst>
        <pc:docMk/>
      </pc:docMkLst>
      <pc:sldChg chg="modSp mod">
        <pc:chgData name="Natale, Luigi" userId="0bb35f83-ebdf-4526-ae9a-c3e8393a1d1b" providerId="ADAL" clId="{2B036683-A976-429A-8240-6560004B9596}" dt="2022-11-02T10:10:23.317" v="66" actId="20577"/>
        <pc:sldMkLst>
          <pc:docMk/>
          <pc:sldMk cId="2283709267" sldId="256"/>
        </pc:sldMkLst>
        <pc:spChg chg="mod">
          <ac:chgData name="Natale, Luigi" userId="0bb35f83-ebdf-4526-ae9a-c3e8393a1d1b" providerId="ADAL" clId="{2B036683-A976-429A-8240-6560004B9596}" dt="2022-11-02T10:10:23.317" v="66" actId="20577"/>
          <ac:spMkLst>
            <pc:docMk/>
            <pc:sldMk cId="2283709267" sldId="256"/>
            <ac:spMk id="5" creationId="{62FDFB91-97FD-4BE5-94BD-B5A20971EFB2}"/>
          </ac:spMkLst>
        </pc:spChg>
        <pc:picChg chg="mod">
          <ac:chgData name="Natale, Luigi" userId="0bb35f83-ebdf-4526-ae9a-c3e8393a1d1b" providerId="ADAL" clId="{2B036683-A976-429A-8240-6560004B9596}" dt="2022-11-02T10:10:15.722" v="63" actId="14100"/>
          <ac:picMkLst>
            <pc:docMk/>
            <pc:sldMk cId="2283709267" sldId="256"/>
            <ac:picMk id="6" creationId="{B5E9840C-1CBF-497E-BC66-EE9D9DFECB32}"/>
          </ac:picMkLst>
        </pc:picChg>
      </pc:sldChg>
      <pc:sldChg chg="addSp delSp modSp mod">
        <pc:chgData name="Natale, Luigi" userId="0bb35f83-ebdf-4526-ae9a-c3e8393a1d1b" providerId="ADAL" clId="{2B036683-A976-429A-8240-6560004B9596}" dt="2022-11-02T09:07:10.061" v="8" actId="478"/>
        <pc:sldMkLst>
          <pc:docMk/>
          <pc:sldMk cId="902636668" sldId="257"/>
        </pc:sldMkLst>
        <pc:spChg chg="del">
          <ac:chgData name="Natale, Luigi" userId="0bb35f83-ebdf-4526-ae9a-c3e8393a1d1b" providerId="ADAL" clId="{2B036683-A976-429A-8240-6560004B9596}" dt="2022-11-02T09:06:57.557" v="2" actId="478"/>
          <ac:spMkLst>
            <pc:docMk/>
            <pc:sldMk cId="902636668" sldId="257"/>
            <ac:spMk id="2" creationId="{00000000-0000-0000-0000-000000000000}"/>
          </ac:spMkLst>
        </pc:spChg>
        <pc:spChg chg="add del mod">
          <ac:chgData name="Natale, Luigi" userId="0bb35f83-ebdf-4526-ae9a-c3e8393a1d1b" providerId="ADAL" clId="{2B036683-A976-429A-8240-6560004B9596}" dt="2022-11-02T09:07:10.061" v="8" actId="478"/>
          <ac:spMkLst>
            <pc:docMk/>
            <pc:sldMk cId="902636668" sldId="257"/>
            <ac:spMk id="5" creationId="{6EA479B7-DCD3-7751-BF1C-30D92F97AE90}"/>
          </ac:spMkLst>
        </pc:spChg>
        <pc:picChg chg="del">
          <ac:chgData name="Natale, Luigi" userId="0bb35f83-ebdf-4526-ae9a-c3e8393a1d1b" providerId="ADAL" clId="{2B036683-A976-429A-8240-6560004B9596}" dt="2022-11-02T09:06:56.138" v="0" actId="478"/>
          <ac:picMkLst>
            <pc:docMk/>
            <pc:sldMk cId="902636668" sldId="257"/>
            <ac:picMk id="4" creationId="{00000000-0000-0000-0000-000000000000}"/>
          </ac:picMkLst>
        </pc:picChg>
      </pc:sldChg>
      <pc:sldChg chg="addSp delSp modSp mod">
        <pc:chgData name="Natale, Luigi" userId="0bb35f83-ebdf-4526-ae9a-c3e8393a1d1b" providerId="ADAL" clId="{2B036683-A976-429A-8240-6560004B9596}" dt="2022-11-02T09:07:07.236" v="7" actId="478"/>
        <pc:sldMkLst>
          <pc:docMk/>
          <pc:sldMk cId="3668348876" sldId="258"/>
        </pc:sldMkLst>
        <pc:spChg chg="del">
          <ac:chgData name="Natale, Luigi" userId="0bb35f83-ebdf-4526-ae9a-c3e8393a1d1b" providerId="ADAL" clId="{2B036683-A976-429A-8240-6560004B9596}" dt="2022-11-02T09:07:00.580" v="3" actId="478"/>
          <ac:spMkLst>
            <pc:docMk/>
            <pc:sldMk cId="3668348876" sldId="258"/>
            <ac:spMk id="2" creationId="{00000000-0000-0000-0000-000000000000}"/>
          </ac:spMkLst>
        </pc:spChg>
        <pc:spChg chg="del mod">
          <ac:chgData name="Natale, Luigi" userId="0bb35f83-ebdf-4526-ae9a-c3e8393a1d1b" providerId="ADAL" clId="{2B036683-A976-429A-8240-6560004B9596}" dt="2022-11-02T09:07:03.591" v="5" actId="478"/>
          <ac:spMkLst>
            <pc:docMk/>
            <pc:sldMk cId="3668348876" sldId="258"/>
            <ac:spMk id="3" creationId="{00000000-0000-0000-0000-000000000000}"/>
          </ac:spMkLst>
        </pc:spChg>
        <pc:spChg chg="add del mod">
          <ac:chgData name="Natale, Luigi" userId="0bb35f83-ebdf-4526-ae9a-c3e8393a1d1b" providerId="ADAL" clId="{2B036683-A976-429A-8240-6560004B9596}" dt="2022-11-02T09:07:06.165" v="6" actId="478"/>
          <ac:spMkLst>
            <pc:docMk/>
            <pc:sldMk cId="3668348876" sldId="258"/>
            <ac:spMk id="6" creationId="{2CE9F6C2-6B38-FA39-5C40-E274CF8B850C}"/>
          </ac:spMkLst>
        </pc:spChg>
        <pc:spChg chg="add del mod">
          <ac:chgData name="Natale, Luigi" userId="0bb35f83-ebdf-4526-ae9a-c3e8393a1d1b" providerId="ADAL" clId="{2B036683-A976-429A-8240-6560004B9596}" dt="2022-11-02T09:07:07.236" v="7" actId="478"/>
          <ac:spMkLst>
            <pc:docMk/>
            <pc:sldMk cId="3668348876" sldId="258"/>
            <ac:spMk id="8" creationId="{A6A4E8C2-58CC-C306-3DCA-68D28DF6F88D}"/>
          </ac:spMkLst>
        </pc:spChg>
        <pc:picChg chg="del">
          <ac:chgData name="Natale, Luigi" userId="0bb35f83-ebdf-4526-ae9a-c3e8393a1d1b" providerId="ADAL" clId="{2B036683-A976-429A-8240-6560004B9596}" dt="2022-11-02T09:07:02.027" v="4" actId="478"/>
          <ac:picMkLst>
            <pc:docMk/>
            <pc:sldMk cId="3668348876" sldId="258"/>
            <ac:picMk id="4" creationId="{00000000-0000-0000-0000-000000000000}"/>
          </ac:picMkLst>
        </pc:picChg>
      </pc:sldChg>
      <pc:sldMasterChg chg="addSp delSp modSp mod delSldLayout modSldLayout">
        <pc:chgData name="Natale, Luigi" userId="0bb35f83-ebdf-4526-ae9a-c3e8393a1d1b" providerId="ADAL" clId="{2B036683-A976-429A-8240-6560004B9596}" dt="2022-11-02T10:10:40.537" v="67" actId="14100"/>
        <pc:sldMasterMkLst>
          <pc:docMk/>
          <pc:sldMasterMk cId="1991646862" sldId="2147483648"/>
        </pc:sldMasterMkLst>
        <pc:spChg chg="del">
          <ac:chgData name="Natale, Luigi" userId="0bb35f83-ebdf-4526-ae9a-c3e8393a1d1b" providerId="ADAL" clId="{2B036683-A976-429A-8240-6560004B9596}" dt="2022-11-02T10:06:52.199" v="9" actId="478"/>
          <ac:spMkLst>
            <pc:docMk/>
            <pc:sldMasterMk cId="1991646862" sldId="2147483648"/>
            <ac:spMk id="2" creationId="{00000000-0000-0000-0000-000000000000}"/>
          </ac:spMkLst>
        </pc:spChg>
        <pc:spChg chg="del">
          <ac:chgData name="Natale, Luigi" userId="0bb35f83-ebdf-4526-ae9a-c3e8393a1d1b" providerId="ADAL" clId="{2B036683-A976-429A-8240-6560004B9596}" dt="2022-11-02T10:06:52.199" v="9" actId="478"/>
          <ac:spMkLst>
            <pc:docMk/>
            <pc:sldMasterMk cId="1991646862" sldId="2147483648"/>
            <ac:spMk id="3" creationId="{00000000-0000-0000-0000-000000000000}"/>
          </ac:spMkLst>
        </pc:spChg>
        <pc:spChg chg="del">
          <ac:chgData name="Natale, Luigi" userId="0bb35f83-ebdf-4526-ae9a-c3e8393a1d1b" providerId="ADAL" clId="{2B036683-A976-429A-8240-6560004B9596}" dt="2022-11-02T10:06:52.199" v="9" actId="478"/>
          <ac:spMkLst>
            <pc:docMk/>
            <pc:sldMasterMk cId="1991646862" sldId="2147483648"/>
            <ac:spMk id="4" creationId="{00000000-0000-0000-0000-000000000000}"/>
          </ac:spMkLst>
        </pc:spChg>
        <pc:spChg chg="del">
          <ac:chgData name="Natale, Luigi" userId="0bb35f83-ebdf-4526-ae9a-c3e8393a1d1b" providerId="ADAL" clId="{2B036683-A976-429A-8240-6560004B9596}" dt="2022-11-02T10:06:52.199" v="9" actId="478"/>
          <ac:spMkLst>
            <pc:docMk/>
            <pc:sldMasterMk cId="1991646862" sldId="2147483648"/>
            <ac:spMk id="5" creationId="{00000000-0000-0000-0000-000000000000}"/>
          </ac:spMkLst>
        </pc:spChg>
        <pc:spChg chg="del">
          <ac:chgData name="Natale, Luigi" userId="0bb35f83-ebdf-4526-ae9a-c3e8393a1d1b" providerId="ADAL" clId="{2B036683-A976-429A-8240-6560004B9596}" dt="2022-11-02T10:06:52.199" v="9" actId="478"/>
          <ac:spMkLst>
            <pc:docMk/>
            <pc:sldMasterMk cId="1991646862" sldId="2147483648"/>
            <ac:spMk id="6" creationId="{00000000-0000-0000-0000-000000000000}"/>
          </ac:spMkLst>
        </pc:spChg>
        <pc:spChg chg="mod">
          <ac:chgData name="Natale, Luigi" userId="0bb35f83-ebdf-4526-ae9a-c3e8393a1d1b" providerId="ADAL" clId="{2B036683-A976-429A-8240-6560004B9596}" dt="2022-11-02T10:07:13.038" v="16" actId="14100"/>
          <ac:spMkLst>
            <pc:docMk/>
            <pc:sldMasterMk cId="1991646862" sldId="2147483648"/>
            <ac:spMk id="9" creationId="{CDFBCE26-6618-4EB7-935B-D6B9B7456F61}"/>
          </ac:spMkLst>
        </pc:spChg>
        <pc:spChg chg="mod">
          <ac:chgData name="Natale, Luigi" userId="0bb35f83-ebdf-4526-ae9a-c3e8393a1d1b" providerId="ADAL" clId="{2B036683-A976-429A-8240-6560004B9596}" dt="2022-11-02T10:07:08.493" v="15" actId="113"/>
          <ac:spMkLst>
            <pc:docMk/>
            <pc:sldMasterMk cId="1991646862" sldId="2147483648"/>
            <ac:spMk id="10" creationId="{5E34F7A8-A08D-4BEF-8EA8-4209BC23B510}"/>
          </ac:spMkLst>
        </pc:spChg>
        <pc:picChg chg="add del mod">
          <ac:chgData name="Natale, Luigi" userId="0bb35f83-ebdf-4526-ae9a-c3e8393a1d1b" providerId="ADAL" clId="{2B036683-A976-429A-8240-6560004B9596}" dt="2022-11-02T10:09:52.164" v="59" actId="478"/>
          <ac:picMkLst>
            <pc:docMk/>
            <pc:sldMasterMk cId="1991646862" sldId="2147483648"/>
            <ac:picMk id="7" creationId="{290E756B-79EE-4D07-2A93-3E5446836DE5}"/>
          </ac:picMkLst>
        </pc:picChg>
        <pc:sldLayoutChg chg="delSp">
          <pc:chgData name="Natale, Luigi" userId="0bb35f83-ebdf-4526-ae9a-c3e8393a1d1b" providerId="ADAL" clId="{2B036683-A976-429A-8240-6560004B9596}" dt="2022-11-02T10:07:31.637" v="26" actId="478"/>
          <pc:sldLayoutMkLst>
            <pc:docMk/>
            <pc:sldMasterMk cId="1991646862" sldId="2147483648"/>
            <pc:sldLayoutMk cId="567569900" sldId="2147483649"/>
          </pc:sldLayoutMkLst>
          <pc:spChg chg="del">
            <ac:chgData name="Natale, Luigi" userId="0bb35f83-ebdf-4526-ae9a-c3e8393a1d1b" providerId="ADAL" clId="{2B036683-A976-429A-8240-6560004B9596}" dt="2022-11-02T10:07:31.637" v="26" actId="478"/>
            <ac:spMkLst>
              <pc:docMk/>
              <pc:sldMasterMk cId="1991646862" sldId="2147483648"/>
              <pc:sldLayoutMk cId="567569900" sldId="2147483649"/>
              <ac:spMk id="2" creationId="{00000000-0000-0000-0000-000000000000}"/>
            </ac:spMkLst>
          </pc:spChg>
          <pc:spChg chg="del">
            <ac:chgData name="Natale, Luigi" userId="0bb35f83-ebdf-4526-ae9a-c3e8393a1d1b" providerId="ADAL" clId="{2B036683-A976-429A-8240-6560004B9596}" dt="2022-11-02T10:07:31.637" v="26" actId="478"/>
            <ac:spMkLst>
              <pc:docMk/>
              <pc:sldMasterMk cId="1991646862" sldId="2147483648"/>
              <pc:sldLayoutMk cId="567569900" sldId="2147483649"/>
              <ac:spMk id="3" creationId="{00000000-0000-0000-0000-000000000000}"/>
            </ac:spMkLst>
          </pc:spChg>
          <pc:spChg chg="del">
            <ac:chgData name="Natale, Luigi" userId="0bb35f83-ebdf-4526-ae9a-c3e8393a1d1b" providerId="ADAL" clId="{2B036683-A976-429A-8240-6560004B9596}" dt="2022-11-02T10:07:31.637" v="26" actId="478"/>
            <ac:spMkLst>
              <pc:docMk/>
              <pc:sldMasterMk cId="1991646862" sldId="2147483648"/>
              <pc:sldLayoutMk cId="567569900" sldId="2147483649"/>
              <ac:spMk id="4" creationId="{00000000-0000-0000-0000-000000000000}"/>
            </ac:spMkLst>
          </pc:spChg>
          <pc:spChg chg="del">
            <ac:chgData name="Natale, Luigi" userId="0bb35f83-ebdf-4526-ae9a-c3e8393a1d1b" providerId="ADAL" clId="{2B036683-A976-429A-8240-6560004B9596}" dt="2022-11-02T10:07:31.637" v="26" actId="478"/>
            <ac:spMkLst>
              <pc:docMk/>
              <pc:sldMasterMk cId="1991646862" sldId="2147483648"/>
              <pc:sldLayoutMk cId="567569900" sldId="2147483649"/>
              <ac:spMk id="5" creationId="{00000000-0000-0000-0000-000000000000}"/>
            </ac:spMkLst>
          </pc:spChg>
          <pc:spChg chg="del">
            <ac:chgData name="Natale, Luigi" userId="0bb35f83-ebdf-4526-ae9a-c3e8393a1d1b" providerId="ADAL" clId="{2B036683-A976-429A-8240-6560004B9596}" dt="2022-11-02T10:07:31.637" v="26" actId="478"/>
            <ac:spMkLst>
              <pc:docMk/>
              <pc:sldMasterMk cId="1991646862" sldId="2147483648"/>
              <pc:sldLayoutMk cId="567569900" sldId="2147483649"/>
              <ac:spMk id="6" creationId="{00000000-0000-0000-0000-000000000000}"/>
            </ac:spMkLst>
          </pc:spChg>
          <pc:spChg chg="del">
            <ac:chgData name="Natale, Luigi" userId="0bb35f83-ebdf-4526-ae9a-c3e8393a1d1b" providerId="ADAL" clId="{2B036683-A976-429A-8240-6560004B9596}" dt="2022-11-02T10:07:31.637" v="26" actId="478"/>
            <ac:spMkLst>
              <pc:docMk/>
              <pc:sldMasterMk cId="1991646862" sldId="2147483648"/>
              <pc:sldLayoutMk cId="567569900" sldId="2147483649"/>
              <ac:spMk id="7" creationId="{5E7B6F04-CFB0-4318-8327-6196F3D2AE77}"/>
            </ac:spMkLst>
          </pc:spChg>
          <pc:spChg chg="del">
            <ac:chgData name="Natale, Luigi" userId="0bb35f83-ebdf-4526-ae9a-c3e8393a1d1b" providerId="ADAL" clId="{2B036683-A976-429A-8240-6560004B9596}" dt="2022-11-02T10:07:31.637" v="26" actId="478"/>
            <ac:spMkLst>
              <pc:docMk/>
              <pc:sldMasterMk cId="1991646862" sldId="2147483648"/>
              <pc:sldLayoutMk cId="567569900" sldId="2147483649"/>
              <ac:spMk id="8" creationId="{CDFBCE26-6618-4EB7-935B-D6B9B7456F61}"/>
            </ac:spMkLst>
          </pc:spChg>
          <pc:spChg chg="del">
            <ac:chgData name="Natale, Luigi" userId="0bb35f83-ebdf-4526-ae9a-c3e8393a1d1b" providerId="ADAL" clId="{2B036683-A976-429A-8240-6560004B9596}" dt="2022-11-02T10:07:31.637" v="26" actId="478"/>
            <ac:spMkLst>
              <pc:docMk/>
              <pc:sldMasterMk cId="1991646862" sldId="2147483648"/>
              <pc:sldLayoutMk cId="567569900" sldId="2147483649"/>
              <ac:spMk id="9" creationId="{5E34F7A8-A08D-4BEF-8EA8-4209BC23B510}"/>
            </ac:spMkLst>
          </pc:spChg>
          <pc:picChg chg="del">
            <ac:chgData name="Natale, Luigi" userId="0bb35f83-ebdf-4526-ae9a-c3e8393a1d1b" providerId="ADAL" clId="{2B036683-A976-429A-8240-6560004B9596}" dt="2022-11-02T10:07:31.637" v="26" actId="478"/>
            <ac:picMkLst>
              <pc:docMk/>
              <pc:sldMasterMk cId="1991646862" sldId="2147483648"/>
              <pc:sldLayoutMk cId="567569900" sldId="2147483649"/>
              <ac:picMk id="10" creationId="{F194A368-7330-4E19-A5B5-5450FA608699}"/>
            </ac:picMkLst>
          </pc:picChg>
        </pc:sldLayoutChg>
        <pc:sldLayoutChg chg="delSp modSp mod">
          <pc:chgData name="Natale, Luigi" userId="0bb35f83-ebdf-4526-ae9a-c3e8393a1d1b" providerId="ADAL" clId="{2B036683-A976-429A-8240-6560004B9596}" dt="2022-11-02T10:10:40.537" v="67" actId="14100"/>
          <pc:sldLayoutMkLst>
            <pc:docMk/>
            <pc:sldMasterMk cId="1991646862" sldId="2147483648"/>
            <pc:sldLayoutMk cId="1982250558" sldId="2147483650"/>
          </pc:sldLayoutMkLst>
          <pc:spChg chg="del">
            <ac:chgData name="Natale, Luigi" userId="0bb35f83-ebdf-4526-ae9a-c3e8393a1d1b" providerId="ADAL" clId="{2B036683-A976-429A-8240-6560004B9596}" dt="2022-11-02T10:07:41.012" v="27" actId="478"/>
            <ac:spMkLst>
              <pc:docMk/>
              <pc:sldMasterMk cId="1991646862" sldId="2147483648"/>
              <pc:sldLayoutMk cId="1982250558" sldId="2147483650"/>
              <ac:spMk id="2" creationId="{00000000-0000-0000-0000-000000000000}"/>
            </ac:spMkLst>
          </pc:spChg>
          <pc:spChg chg="del">
            <ac:chgData name="Natale, Luigi" userId="0bb35f83-ebdf-4526-ae9a-c3e8393a1d1b" providerId="ADAL" clId="{2B036683-A976-429A-8240-6560004B9596}" dt="2022-11-02T10:07:41.012" v="27" actId="478"/>
            <ac:spMkLst>
              <pc:docMk/>
              <pc:sldMasterMk cId="1991646862" sldId="2147483648"/>
              <pc:sldLayoutMk cId="1982250558" sldId="2147483650"/>
              <ac:spMk id="3" creationId="{00000000-0000-0000-0000-000000000000}"/>
            </ac:spMkLst>
          </pc:spChg>
          <pc:spChg chg="del">
            <ac:chgData name="Natale, Luigi" userId="0bb35f83-ebdf-4526-ae9a-c3e8393a1d1b" providerId="ADAL" clId="{2B036683-A976-429A-8240-6560004B9596}" dt="2022-11-02T10:07:41.012" v="27" actId="478"/>
            <ac:spMkLst>
              <pc:docMk/>
              <pc:sldMasterMk cId="1991646862" sldId="2147483648"/>
              <pc:sldLayoutMk cId="1982250558" sldId="2147483650"/>
              <ac:spMk id="4" creationId="{00000000-0000-0000-0000-000000000000}"/>
            </ac:spMkLst>
          </pc:spChg>
          <pc:spChg chg="del">
            <ac:chgData name="Natale, Luigi" userId="0bb35f83-ebdf-4526-ae9a-c3e8393a1d1b" providerId="ADAL" clId="{2B036683-A976-429A-8240-6560004B9596}" dt="2022-11-02T10:07:41.012" v="27" actId="478"/>
            <ac:spMkLst>
              <pc:docMk/>
              <pc:sldMasterMk cId="1991646862" sldId="2147483648"/>
              <pc:sldLayoutMk cId="1982250558" sldId="2147483650"/>
              <ac:spMk id="5" creationId="{00000000-0000-0000-0000-000000000000}"/>
            </ac:spMkLst>
          </pc:spChg>
          <pc:spChg chg="del">
            <ac:chgData name="Natale, Luigi" userId="0bb35f83-ebdf-4526-ae9a-c3e8393a1d1b" providerId="ADAL" clId="{2B036683-A976-429A-8240-6560004B9596}" dt="2022-11-02T10:07:41.012" v="27" actId="478"/>
            <ac:spMkLst>
              <pc:docMk/>
              <pc:sldMasterMk cId="1991646862" sldId="2147483648"/>
              <pc:sldLayoutMk cId="1982250558" sldId="2147483650"/>
              <ac:spMk id="6" creationId="{00000000-0000-0000-0000-000000000000}"/>
            </ac:spMkLst>
          </pc:spChg>
          <pc:spChg chg="del">
            <ac:chgData name="Natale, Luigi" userId="0bb35f83-ebdf-4526-ae9a-c3e8393a1d1b" providerId="ADAL" clId="{2B036683-A976-429A-8240-6560004B9596}" dt="2022-11-02T10:07:43.495" v="28" actId="478"/>
            <ac:spMkLst>
              <pc:docMk/>
              <pc:sldMasterMk cId="1991646862" sldId="2147483648"/>
              <pc:sldLayoutMk cId="1982250558" sldId="2147483650"/>
              <ac:spMk id="9" creationId="{00000000-0000-0000-0000-000000000000}"/>
            </ac:spMkLst>
          </pc:spChg>
          <pc:picChg chg="mod">
            <ac:chgData name="Natale, Luigi" userId="0bb35f83-ebdf-4526-ae9a-c3e8393a1d1b" providerId="ADAL" clId="{2B036683-A976-429A-8240-6560004B9596}" dt="2022-11-02T10:10:40.537" v="67" actId="14100"/>
            <ac:picMkLst>
              <pc:docMk/>
              <pc:sldMasterMk cId="1991646862" sldId="2147483648"/>
              <pc:sldLayoutMk cId="1982250558" sldId="2147483650"/>
              <ac:picMk id="7" creationId="{25BFFB3B-E164-4D23-9C35-12AEBA12F351}"/>
            </ac:picMkLst>
          </pc:picChg>
        </pc:sldLayoutChg>
        <pc:sldLayoutChg chg="del">
          <pc:chgData name="Natale, Luigi" userId="0bb35f83-ebdf-4526-ae9a-c3e8393a1d1b" providerId="ADAL" clId="{2B036683-A976-429A-8240-6560004B9596}" dt="2022-11-02T10:07:25.874" v="25" actId="2696"/>
          <pc:sldLayoutMkLst>
            <pc:docMk/>
            <pc:sldMasterMk cId="1991646862" sldId="2147483648"/>
            <pc:sldLayoutMk cId="1036857500" sldId="2147483651"/>
          </pc:sldLayoutMkLst>
        </pc:sldLayoutChg>
        <pc:sldLayoutChg chg="del">
          <pc:chgData name="Natale, Luigi" userId="0bb35f83-ebdf-4526-ae9a-c3e8393a1d1b" providerId="ADAL" clId="{2B036683-A976-429A-8240-6560004B9596}" dt="2022-11-02T10:07:25.843" v="24" actId="2696"/>
          <pc:sldLayoutMkLst>
            <pc:docMk/>
            <pc:sldMasterMk cId="1991646862" sldId="2147483648"/>
            <pc:sldLayoutMk cId="1459589045" sldId="2147483652"/>
          </pc:sldLayoutMkLst>
        </pc:sldLayoutChg>
        <pc:sldLayoutChg chg="del">
          <pc:chgData name="Natale, Luigi" userId="0bb35f83-ebdf-4526-ae9a-c3e8393a1d1b" providerId="ADAL" clId="{2B036683-A976-429A-8240-6560004B9596}" dt="2022-11-02T10:07:25.800" v="23" actId="2696"/>
          <pc:sldLayoutMkLst>
            <pc:docMk/>
            <pc:sldMasterMk cId="1991646862" sldId="2147483648"/>
            <pc:sldLayoutMk cId="867740489" sldId="2147483653"/>
          </pc:sldLayoutMkLst>
        </pc:sldLayoutChg>
        <pc:sldLayoutChg chg="del">
          <pc:chgData name="Natale, Luigi" userId="0bb35f83-ebdf-4526-ae9a-c3e8393a1d1b" providerId="ADAL" clId="{2B036683-A976-429A-8240-6560004B9596}" dt="2022-11-02T10:07:25.761" v="22" actId="2696"/>
          <pc:sldLayoutMkLst>
            <pc:docMk/>
            <pc:sldMasterMk cId="1991646862" sldId="2147483648"/>
            <pc:sldLayoutMk cId="3320314048" sldId="2147483654"/>
          </pc:sldLayoutMkLst>
        </pc:sldLayoutChg>
        <pc:sldLayoutChg chg="del">
          <pc:chgData name="Natale, Luigi" userId="0bb35f83-ebdf-4526-ae9a-c3e8393a1d1b" providerId="ADAL" clId="{2B036683-A976-429A-8240-6560004B9596}" dt="2022-11-02T10:07:25.733" v="21" actId="2696"/>
          <pc:sldLayoutMkLst>
            <pc:docMk/>
            <pc:sldMasterMk cId="1991646862" sldId="2147483648"/>
            <pc:sldLayoutMk cId="1751372871" sldId="2147483655"/>
          </pc:sldLayoutMkLst>
        </pc:sldLayoutChg>
        <pc:sldLayoutChg chg="del">
          <pc:chgData name="Natale, Luigi" userId="0bb35f83-ebdf-4526-ae9a-c3e8393a1d1b" providerId="ADAL" clId="{2B036683-A976-429A-8240-6560004B9596}" dt="2022-11-02T10:07:25.702" v="20" actId="2696"/>
          <pc:sldLayoutMkLst>
            <pc:docMk/>
            <pc:sldMasterMk cId="1991646862" sldId="2147483648"/>
            <pc:sldLayoutMk cId="2361969132" sldId="2147483656"/>
          </pc:sldLayoutMkLst>
        </pc:sldLayoutChg>
        <pc:sldLayoutChg chg="del">
          <pc:chgData name="Natale, Luigi" userId="0bb35f83-ebdf-4526-ae9a-c3e8393a1d1b" providerId="ADAL" clId="{2B036683-A976-429A-8240-6560004B9596}" dt="2022-11-02T10:07:25.662" v="19" actId="2696"/>
          <pc:sldLayoutMkLst>
            <pc:docMk/>
            <pc:sldMasterMk cId="1991646862" sldId="2147483648"/>
            <pc:sldLayoutMk cId="2603232855" sldId="2147483657"/>
          </pc:sldLayoutMkLst>
        </pc:sldLayoutChg>
        <pc:sldLayoutChg chg="del">
          <pc:chgData name="Natale, Luigi" userId="0bb35f83-ebdf-4526-ae9a-c3e8393a1d1b" providerId="ADAL" clId="{2B036683-A976-429A-8240-6560004B9596}" dt="2022-11-02T10:07:25.630" v="18" actId="2696"/>
          <pc:sldLayoutMkLst>
            <pc:docMk/>
            <pc:sldMasterMk cId="1991646862" sldId="2147483648"/>
            <pc:sldLayoutMk cId="3783533162" sldId="2147483658"/>
          </pc:sldLayoutMkLst>
        </pc:sldLayoutChg>
        <pc:sldLayoutChg chg="del">
          <pc:chgData name="Natale, Luigi" userId="0bb35f83-ebdf-4526-ae9a-c3e8393a1d1b" providerId="ADAL" clId="{2B036683-A976-429A-8240-6560004B9596}" dt="2022-11-02T10:07:25.143" v="17" actId="2696"/>
          <pc:sldLayoutMkLst>
            <pc:docMk/>
            <pc:sldMasterMk cId="1991646862" sldId="2147483648"/>
            <pc:sldLayoutMk cId="2062619924" sldId="2147483659"/>
          </pc:sldLayoutMkLst>
        </pc:sldLayoutChg>
      </pc:sldMasterChg>
    </pc:docChg>
  </pc:docChgLst>
  <pc:docChgLst>
    <pc:chgData name="Natale, Luigi" userId="0bb35f83-ebdf-4526-ae9a-c3e8393a1d1b" providerId="ADAL" clId="{8F688F7A-06CE-4766-B0A4-3C2E6758ACD1}"/>
    <pc:docChg chg="custSel modSld modMainMaster">
      <pc:chgData name="Natale, Luigi" userId="0bb35f83-ebdf-4526-ae9a-c3e8393a1d1b" providerId="ADAL" clId="{8F688F7A-06CE-4766-B0A4-3C2E6758ACD1}" dt="2022-11-17T09:09:01.645" v="112" actId="14100"/>
      <pc:docMkLst>
        <pc:docMk/>
      </pc:docMkLst>
      <pc:sldChg chg="addSp delSp modSp mod">
        <pc:chgData name="Natale, Luigi" userId="0bb35f83-ebdf-4526-ae9a-c3e8393a1d1b" providerId="ADAL" clId="{8F688F7A-06CE-4766-B0A4-3C2E6758ACD1}" dt="2022-11-17T09:08:31.485" v="111" actId="208"/>
        <pc:sldMkLst>
          <pc:docMk/>
          <pc:sldMk cId="2283709267" sldId="256"/>
        </pc:sldMkLst>
        <pc:spChg chg="mod">
          <ac:chgData name="Natale, Luigi" userId="0bb35f83-ebdf-4526-ae9a-c3e8393a1d1b" providerId="ADAL" clId="{8F688F7A-06CE-4766-B0A4-3C2E6758ACD1}" dt="2022-11-17T09:08:26.253" v="110" actId="14100"/>
          <ac:spMkLst>
            <pc:docMk/>
            <pc:sldMk cId="2283709267" sldId="256"/>
            <ac:spMk id="5" creationId="{62FDFB91-97FD-4BE5-94BD-B5A20971EFB2}"/>
          </ac:spMkLst>
        </pc:spChg>
        <pc:picChg chg="add mod ord">
          <ac:chgData name="Natale, Luigi" userId="0bb35f83-ebdf-4526-ae9a-c3e8393a1d1b" providerId="ADAL" clId="{8F688F7A-06CE-4766-B0A4-3C2E6758ACD1}" dt="2022-11-17T09:08:31.485" v="111" actId="208"/>
          <ac:picMkLst>
            <pc:docMk/>
            <pc:sldMk cId="2283709267" sldId="256"/>
            <ac:picMk id="3" creationId="{BE6FC3F7-A43C-9F81-DA65-9956E2301567}"/>
          </ac:picMkLst>
        </pc:picChg>
        <pc:picChg chg="del mod">
          <ac:chgData name="Natale, Luigi" userId="0bb35f83-ebdf-4526-ae9a-c3e8393a1d1b" providerId="ADAL" clId="{8F688F7A-06CE-4766-B0A4-3C2E6758ACD1}" dt="2022-11-17T09:04:06.591" v="6" actId="478"/>
          <ac:picMkLst>
            <pc:docMk/>
            <pc:sldMk cId="2283709267" sldId="256"/>
            <ac:picMk id="6" creationId="{B5E9840C-1CBF-497E-BC66-EE9D9DFECB32}"/>
          </ac:picMkLst>
        </pc:picChg>
      </pc:sldChg>
      <pc:sldMasterChg chg="addSp delSp modSp mod modSldLayout">
        <pc:chgData name="Natale, Luigi" userId="0bb35f83-ebdf-4526-ae9a-c3e8393a1d1b" providerId="ADAL" clId="{8F688F7A-06CE-4766-B0A4-3C2E6758ACD1}" dt="2022-11-17T09:09:01.645" v="112" actId="14100"/>
        <pc:sldMasterMkLst>
          <pc:docMk/>
          <pc:sldMasterMk cId="1991646862" sldId="2147483648"/>
        </pc:sldMasterMkLst>
        <pc:spChg chg="mod">
          <ac:chgData name="Natale, Luigi" userId="0bb35f83-ebdf-4526-ae9a-c3e8393a1d1b" providerId="ADAL" clId="{8F688F7A-06CE-4766-B0A4-3C2E6758ACD1}" dt="2022-11-17T09:09:01.645" v="112" actId="14100"/>
          <ac:spMkLst>
            <pc:docMk/>
            <pc:sldMasterMk cId="1991646862" sldId="2147483648"/>
            <ac:spMk id="9" creationId="{CDFBCE26-6618-4EB7-935B-D6B9B7456F61}"/>
          </ac:spMkLst>
        </pc:spChg>
        <pc:picChg chg="add del mod">
          <ac:chgData name="Natale, Luigi" userId="0bb35f83-ebdf-4526-ae9a-c3e8393a1d1b" providerId="ADAL" clId="{8F688F7A-06CE-4766-B0A4-3C2E6758ACD1}" dt="2022-11-17T09:05:42.098" v="22" actId="478"/>
          <ac:picMkLst>
            <pc:docMk/>
            <pc:sldMasterMk cId="1991646862" sldId="2147483648"/>
            <ac:picMk id="2" creationId="{63F3AE2D-1117-2FCF-B959-2F80FD154587}"/>
          </ac:picMkLst>
        </pc:picChg>
        <pc:sldLayoutChg chg="addSp delSp modSp mod">
          <pc:chgData name="Natale, Luigi" userId="0bb35f83-ebdf-4526-ae9a-c3e8393a1d1b" providerId="ADAL" clId="{8F688F7A-06CE-4766-B0A4-3C2E6758ACD1}" dt="2022-11-17T09:07:47.928" v="101"/>
          <pc:sldLayoutMkLst>
            <pc:docMk/>
            <pc:sldMasterMk cId="1991646862" sldId="2147483648"/>
            <pc:sldLayoutMk cId="1982250558" sldId="2147483650"/>
          </pc:sldLayoutMkLst>
          <pc:spChg chg="mod">
            <ac:chgData name="Natale, Luigi" userId="0bb35f83-ebdf-4526-ae9a-c3e8393a1d1b" providerId="ADAL" clId="{8F688F7A-06CE-4766-B0A4-3C2E6758ACD1}" dt="2022-11-17T09:07:47.928" v="101"/>
            <ac:spMkLst>
              <pc:docMk/>
              <pc:sldMasterMk cId="1991646862" sldId="2147483648"/>
              <pc:sldLayoutMk cId="1982250558" sldId="2147483650"/>
              <ac:spMk id="8" creationId="{5080B8FA-B251-4BD2-8161-3DA0C4B7A06E}"/>
            </ac:spMkLst>
          </pc:spChg>
          <pc:picChg chg="add mod ord">
            <ac:chgData name="Natale, Luigi" userId="0bb35f83-ebdf-4526-ae9a-c3e8393a1d1b" providerId="ADAL" clId="{8F688F7A-06CE-4766-B0A4-3C2E6758ACD1}" dt="2022-11-17T09:04:34.941" v="13" actId="208"/>
            <ac:picMkLst>
              <pc:docMk/>
              <pc:sldMasterMk cId="1991646862" sldId="2147483648"/>
              <pc:sldLayoutMk cId="1982250558" sldId="2147483650"/>
              <ac:picMk id="2" creationId="{A43C91DA-CA52-2A3D-DA84-9A14BE5B7D0D}"/>
            </ac:picMkLst>
          </pc:picChg>
          <pc:picChg chg="del">
            <ac:chgData name="Natale, Luigi" userId="0bb35f83-ebdf-4526-ae9a-c3e8393a1d1b" providerId="ADAL" clId="{8F688F7A-06CE-4766-B0A4-3C2E6758ACD1}" dt="2022-11-17T09:04:24.783" v="11" actId="478"/>
            <ac:picMkLst>
              <pc:docMk/>
              <pc:sldMasterMk cId="1991646862" sldId="2147483648"/>
              <pc:sldLayoutMk cId="1982250558" sldId="2147483650"/>
              <ac:picMk id="7" creationId="{25BFFB3B-E164-4D23-9C35-12AEBA12F351}"/>
            </ac:picMkLst>
          </pc:picChg>
        </pc:sldLayoutChg>
      </pc:sldMasterChg>
    </pc:docChg>
  </pc:docChgLst>
  <pc:docChgLst>
    <pc:chgData name="Natale, Luigi" userId="0bb35f83-ebdf-4526-ae9a-c3e8393a1d1b" providerId="ADAL" clId="{6F3F4CED-807B-49BD-A59A-C69E800A82FE}"/>
    <pc:docChg chg="undo custSel addSld modSld modMainMaster">
      <pc:chgData name="Natale, Luigi" userId="0bb35f83-ebdf-4526-ae9a-c3e8393a1d1b" providerId="ADAL" clId="{6F3F4CED-807B-49BD-A59A-C69E800A82FE}" dt="2022-11-17T09:22:36.795" v="180" actId="403"/>
      <pc:docMkLst>
        <pc:docMk/>
      </pc:docMkLst>
      <pc:sldChg chg="addSp delSp modSp mod">
        <pc:chgData name="Natale, Luigi" userId="0bb35f83-ebdf-4526-ae9a-c3e8393a1d1b" providerId="ADAL" clId="{6F3F4CED-807B-49BD-A59A-C69E800A82FE}" dt="2022-11-17T09:11:21.450" v="7" actId="207"/>
        <pc:sldMkLst>
          <pc:docMk/>
          <pc:sldMk cId="2283709267" sldId="256"/>
        </pc:sldMkLst>
        <pc:spChg chg="mod">
          <ac:chgData name="Natale, Luigi" userId="0bb35f83-ebdf-4526-ae9a-c3e8393a1d1b" providerId="ADAL" clId="{6F3F4CED-807B-49BD-A59A-C69E800A82FE}" dt="2022-11-17T09:11:21.450" v="7" actId="207"/>
          <ac:spMkLst>
            <pc:docMk/>
            <pc:sldMk cId="2283709267" sldId="256"/>
            <ac:spMk id="5" creationId="{62FDFB91-97FD-4BE5-94BD-B5A20971EFB2}"/>
          </ac:spMkLst>
        </pc:spChg>
        <pc:picChg chg="del">
          <ac:chgData name="Natale, Luigi" userId="0bb35f83-ebdf-4526-ae9a-c3e8393a1d1b" providerId="ADAL" clId="{6F3F4CED-807B-49BD-A59A-C69E800A82FE}" dt="2022-11-17T09:10:43.181" v="1" actId="478"/>
          <ac:picMkLst>
            <pc:docMk/>
            <pc:sldMk cId="2283709267" sldId="256"/>
            <ac:picMk id="3" creationId="{BE6FC3F7-A43C-9F81-DA65-9956E2301567}"/>
          </ac:picMkLst>
        </pc:picChg>
        <pc:picChg chg="add mod">
          <ac:chgData name="Natale, Luigi" userId="0bb35f83-ebdf-4526-ae9a-c3e8393a1d1b" providerId="ADAL" clId="{6F3F4CED-807B-49BD-A59A-C69E800A82FE}" dt="2022-11-17T09:10:56.677" v="5" actId="208"/>
          <ac:picMkLst>
            <pc:docMk/>
            <pc:sldMk cId="2283709267" sldId="256"/>
            <ac:picMk id="4" creationId="{11B0645E-E9E6-A7DF-FC90-1584472AF9CF}"/>
          </ac:picMkLst>
        </pc:picChg>
      </pc:sldChg>
      <pc:sldChg chg="addSp modSp mod">
        <pc:chgData name="Natale, Luigi" userId="0bb35f83-ebdf-4526-ae9a-c3e8393a1d1b" providerId="ADAL" clId="{6F3F4CED-807B-49BD-A59A-C69E800A82FE}" dt="2022-11-17T09:21:36.449" v="176" actId="948"/>
        <pc:sldMkLst>
          <pc:docMk/>
          <pc:sldMk cId="902636668" sldId="257"/>
        </pc:sldMkLst>
        <pc:spChg chg="add mod">
          <ac:chgData name="Natale, Luigi" userId="0bb35f83-ebdf-4526-ae9a-c3e8393a1d1b" providerId="ADAL" clId="{6F3F4CED-807B-49BD-A59A-C69E800A82FE}" dt="2022-11-17T09:16:13.992" v="104" actId="20577"/>
          <ac:spMkLst>
            <pc:docMk/>
            <pc:sldMk cId="902636668" sldId="257"/>
            <ac:spMk id="2" creationId="{9B80EA6F-8688-5810-A7E3-7DDA43A69F11}"/>
          </ac:spMkLst>
        </pc:spChg>
        <pc:spChg chg="add mod">
          <ac:chgData name="Natale, Luigi" userId="0bb35f83-ebdf-4526-ae9a-c3e8393a1d1b" providerId="ADAL" clId="{6F3F4CED-807B-49BD-A59A-C69E800A82FE}" dt="2022-11-17T09:21:36.449" v="176" actId="948"/>
          <ac:spMkLst>
            <pc:docMk/>
            <pc:sldMk cId="902636668" sldId="257"/>
            <ac:spMk id="3" creationId="{36041F59-7E91-B9AE-5872-116AB8A70467}"/>
          </ac:spMkLst>
        </pc:spChg>
      </pc:sldChg>
      <pc:sldChg chg="addSp modSp mod">
        <pc:chgData name="Natale, Luigi" userId="0bb35f83-ebdf-4526-ae9a-c3e8393a1d1b" providerId="ADAL" clId="{6F3F4CED-807B-49BD-A59A-C69E800A82FE}" dt="2022-11-17T09:21:31.289" v="175" actId="948"/>
        <pc:sldMkLst>
          <pc:docMk/>
          <pc:sldMk cId="3668348876" sldId="258"/>
        </pc:sldMkLst>
        <pc:spChg chg="add mod">
          <ac:chgData name="Natale, Luigi" userId="0bb35f83-ebdf-4526-ae9a-c3e8393a1d1b" providerId="ADAL" clId="{6F3F4CED-807B-49BD-A59A-C69E800A82FE}" dt="2022-11-17T09:15:26.167" v="66" actId="20577"/>
          <ac:spMkLst>
            <pc:docMk/>
            <pc:sldMk cId="3668348876" sldId="258"/>
            <ac:spMk id="2" creationId="{121CDAE1-877D-C80B-A848-D4F8484D2210}"/>
          </ac:spMkLst>
        </pc:spChg>
        <pc:spChg chg="add mod">
          <ac:chgData name="Natale, Luigi" userId="0bb35f83-ebdf-4526-ae9a-c3e8393a1d1b" providerId="ADAL" clId="{6F3F4CED-807B-49BD-A59A-C69E800A82FE}" dt="2022-11-17T09:21:31.289" v="175" actId="948"/>
          <ac:spMkLst>
            <pc:docMk/>
            <pc:sldMk cId="3668348876" sldId="258"/>
            <ac:spMk id="3" creationId="{9BA818FD-989A-F926-3966-7416E51DFCF0}"/>
          </ac:spMkLst>
        </pc:spChg>
      </pc:sldChg>
      <pc:sldChg chg="modSp add mod">
        <pc:chgData name="Natale, Luigi" userId="0bb35f83-ebdf-4526-ae9a-c3e8393a1d1b" providerId="ADAL" clId="{6F3F4CED-807B-49BD-A59A-C69E800A82FE}" dt="2022-11-17T09:21:22.841" v="174" actId="948"/>
        <pc:sldMkLst>
          <pc:docMk/>
          <pc:sldMk cId="715126210" sldId="259"/>
        </pc:sldMkLst>
        <pc:spChg chg="mod">
          <ac:chgData name="Natale, Luigi" userId="0bb35f83-ebdf-4526-ae9a-c3e8393a1d1b" providerId="ADAL" clId="{6F3F4CED-807B-49BD-A59A-C69E800A82FE}" dt="2022-11-17T09:17:23.843" v="125"/>
          <ac:spMkLst>
            <pc:docMk/>
            <pc:sldMk cId="715126210" sldId="259"/>
            <ac:spMk id="2" creationId="{121CDAE1-877D-C80B-A848-D4F8484D2210}"/>
          </ac:spMkLst>
        </pc:spChg>
        <pc:spChg chg="mod">
          <ac:chgData name="Natale, Luigi" userId="0bb35f83-ebdf-4526-ae9a-c3e8393a1d1b" providerId="ADAL" clId="{6F3F4CED-807B-49BD-A59A-C69E800A82FE}" dt="2022-11-17T09:21:22.841" v="174" actId="948"/>
          <ac:spMkLst>
            <pc:docMk/>
            <pc:sldMk cId="715126210" sldId="259"/>
            <ac:spMk id="3" creationId="{9BA818FD-989A-F926-3966-7416E51DFCF0}"/>
          </ac:spMkLst>
        </pc:spChg>
      </pc:sldChg>
      <pc:sldChg chg="modSp add mod">
        <pc:chgData name="Natale, Luigi" userId="0bb35f83-ebdf-4526-ae9a-c3e8393a1d1b" providerId="ADAL" clId="{6F3F4CED-807B-49BD-A59A-C69E800A82FE}" dt="2022-11-17T09:22:36.795" v="180" actId="403"/>
        <pc:sldMkLst>
          <pc:docMk/>
          <pc:sldMk cId="3997855129" sldId="260"/>
        </pc:sldMkLst>
        <pc:spChg chg="mod">
          <ac:chgData name="Natale, Luigi" userId="0bb35f83-ebdf-4526-ae9a-c3e8393a1d1b" providerId="ADAL" clId="{6F3F4CED-807B-49BD-A59A-C69E800A82FE}" dt="2022-11-17T09:22:36.795" v="180" actId="403"/>
          <ac:spMkLst>
            <pc:docMk/>
            <pc:sldMk cId="3997855129" sldId="260"/>
            <ac:spMk id="3" creationId="{9BA818FD-989A-F926-3966-7416E51DFCF0}"/>
          </ac:spMkLst>
        </pc:spChg>
      </pc:sldChg>
      <pc:sldMasterChg chg="modSp mod modSldLayout">
        <pc:chgData name="Natale, Luigi" userId="0bb35f83-ebdf-4526-ae9a-c3e8393a1d1b" providerId="ADAL" clId="{6F3F4CED-807B-49BD-A59A-C69E800A82FE}" dt="2022-11-17T09:12:30.948" v="24"/>
        <pc:sldMasterMkLst>
          <pc:docMk/>
          <pc:sldMasterMk cId="1991646862" sldId="2147483648"/>
        </pc:sldMasterMkLst>
        <pc:spChg chg="mod">
          <ac:chgData name="Natale, Luigi" userId="0bb35f83-ebdf-4526-ae9a-c3e8393a1d1b" providerId="ADAL" clId="{6F3F4CED-807B-49BD-A59A-C69E800A82FE}" dt="2022-11-17T09:12:30.948" v="24"/>
          <ac:spMkLst>
            <pc:docMk/>
            <pc:sldMasterMk cId="1991646862" sldId="2147483648"/>
            <ac:spMk id="9" creationId="{CDFBCE26-6618-4EB7-935B-D6B9B7456F61}"/>
          </ac:spMkLst>
        </pc:spChg>
        <pc:sldLayoutChg chg="addSp delSp modSp mod">
          <pc:chgData name="Natale, Luigi" userId="0bb35f83-ebdf-4526-ae9a-c3e8393a1d1b" providerId="ADAL" clId="{6F3F4CED-807B-49BD-A59A-C69E800A82FE}" dt="2022-11-17T09:11:59.851" v="14"/>
          <pc:sldLayoutMkLst>
            <pc:docMk/>
            <pc:sldMasterMk cId="1991646862" sldId="2147483648"/>
            <pc:sldLayoutMk cId="1982250558" sldId="2147483650"/>
          </pc:sldLayoutMkLst>
          <pc:spChg chg="mod">
            <ac:chgData name="Natale, Luigi" userId="0bb35f83-ebdf-4526-ae9a-c3e8393a1d1b" providerId="ADAL" clId="{6F3F4CED-807B-49BD-A59A-C69E800A82FE}" dt="2022-11-17T09:11:59.851" v="14"/>
            <ac:spMkLst>
              <pc:docMk/>
              <pc:sldMasterMk cId="1991646862" sldId="2147483648"/>
              <pc:sldLayoutMk cId="1982250558" sldId="2147483650"/>
              <ac:spMk id="8" creationId="{5080B8FA-B251-4BD2-8161-3DA0C4B7A06E}"/>
            </ac:spMkLst>
          </pc:spChg>
          <pc:picChg chg="del">
            <ac:chgData name="Natale, Luigi" userId="0bb35f83-ebdf-4526-ae9a-c3e8393a1d1b" providerId="ADAL" clId="{6F3F4CED-807B-49BD-A59A-C69E800A82FE}" dt="2022-11-17T09:11:40.001" v="12" actId="478"/>
            <ac:picMkLst>
              <pc:docMk/>
              <pc:sldMasterMk cId="1991646862" sldId="2147483648"/>
              <pc:sldLayoutMk cId="1982250558" sldId="2147483650"/>
              <ac:picMk id="2" creationId="{A43C91DA-CA52-2A3D-DA84-9A14BE5B7D0D}"/>
            </ac:picMkLst>
          </pc:picChg>
          <pc:picChg chg="add mod ord">
            <ac:chgData name="Natale, Luigi" userId="0bb35f83-ebdf-4526-ae9a-c3e8393a1d1b" providerId="ADAL" clId="{6F3F4CED-807B-49BD-A59A-C69E800A82FE}" dt="2022-11-17T09:11:42.302" v="13" actId="166"/>
            <ac:picMkLst>
              <pc:docMk/>
              <pc:sldMasterMk cId="1991646862" sldId="2147483648"/>
              <pc:sldLayoutMk cId="1982250558" sldId="2147483650"/>
              <ac:picMk id="3" creationId="{C097E6C0-96D5-2E0D-FBF8-84D96FEDED51}"/>
            </ac:picMkLst>
          </pc:pic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7569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5">
            <a:extLst>
              <a:ext uri="{FF2B5EF4-FFF2-40B4-BE49-F238E27FC236}">
                <a16:creationId xmlns:a16="http://schemas.microsoft.com/office/drawing/2014/main" id="{5080B8FA-B251-4BD2-8161-3DA0C4B7A06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0"/>
            <a:ext cx="12191999" cy="461665"/>
          </a:xfrm>
          <a:prstGeom prst="rect">
            <a:avLst/>
          </a:prstGeom>
          <a:solidFill>
            <a:srgbClr val="00B6AD"/>
          </a:solidFill>
          <a:ln>
            <a:noFill/>
          </a:ln>
        </p:spPr>
        <p:txBody>
          <a:bodyPr wrap="square">
            <a:spAutoFit/>
          </a:bodyPr>
          <a:lstStyle>
            <a:lvl1pPr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defRPr/>
            </a:pPr>
            <a:r>
              <a:rPr lang="it-IT" altLang="it-IT" sz="2400" u="none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Capitolo 1 - Introduzione alla psicologia sociale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C097E6C0-96D5-2E0D-FBF8-84D96FEDED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31632" y="-1121"/>
            <a:ext cx="1460368" cy="2061696"/>
          </a:xfrm>
          <a:prstGeom prst="rect">
            <a:avLst/>
          </a:prstGeom>
          <a:ln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1982250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E7B6F04-CFB0-4318-8327-6196F3D2AE7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6427113"/>
            <a:ext cx="12204700" cy="431800"/>
          </a:xfrm>
          <a:prstGeom prst="rect">
            <a:avLst/>
          </a:prstGeom>
          <a:solidFill>
            <a:srgbClr val="00B6AD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endParaRPr lang="it-IT" altLang="it-IT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 Box 8">
            <a:extLst>
              <a:ext uri="{FF2B5EF4-FFF2-40B4-BE49-F238E27FC236}">
                <a16:creationId xmlns:a16="http://schemas.microsoft.com/office/drawing/2014/main" id="{CDFBCE26-6618-4EB7-935B-D6B9B7456F6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439981"/>
            <a:ext cx="6108699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it-IT" altLang="it-IT" sz="12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PSICOLOGIA SOCIALE, 4ED</a:t>
            </a:r>
            <a:br>
              <a:rPr lang="it-IT" altLang="it-IT" sz="12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</a:br>
            <a:r>
              <a:rPr lang="it-IT" altLang="it-IT" sz="12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di David Myers, Jean </a:t>
            </a:r>
            <a:r>
              <a:rPr lang="it-IT" altLang="it-IT" sz="1200" b="1" u="none" dirty="0" err="1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Twenge</a:t>
            </a:r>
            <a:r>
              <a:rPr lang="it-IT" altLang="it-IT" sz="12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, Elena Marta, Maura Pozzi</a:t>
            </a:r>
          </a:p>
        </p:txBody>
      </p:sp>
      <p:sp>
        <p:nvSpPr>
          <p:cNvPr id="10" name="Text Box 9">
            <a:extLst>
              <a:ext uri="{FF2B5EF4-FFF2-40B4-BE49-F238E27FC236}">
                <a16:creationId xmlns:a16="http://schemas.microsoft.com/office/drawing/2014/main" id="{5E34F7A8-A08D-4BEF-8EA8-4209BC23B51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125069" y="6427113"/>
            <a:ext cx="3516069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defRPr/>
            </a:pPr>
            <a:r>
              <a:rPr lang="it-IT" altLang="it-IT" sz="12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Copyright © 2023</a:t>
            </a:r>
          </a:p>
          <a:p>
            <a:pPr algn="r">
              <a:defRPr/>
            </a:pPr>
            <a:r>
              <a:rPr lang="it-IT" altLang="it-IT" sz="12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McGraw-Hill </a:t>
            </a:r>
            <a:r>
              <a:rPr lang="it-IT" altLang="it-IT" sz="1200" b="1" u="none" dirty="0" err="1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Education</a:t>
            </a:r>
            <a:r>
              <a:rPr lang="it-IT" altLang="it-IT" sz="12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 (</a:t>
            </a:r>
            <a:r>
              <a:rPr lang="it-IT" altLang="it-IT" sz="1200" b="1" u="none" dirty="0" err="1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Italy</a:t>
            </a:r>
            <a:r>
              <a:rPr lang="it-IT" altLang="it-IT" sz="12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) S.r.l. </a:t>
            </a:r>
          </a:p>
        </p:txBody>
      </p:sp>
      <p:pic>
        <p:nvPicPr>
          <p:cNvPr id="11" name="Immagine 15" descr="Immagine che contiene segnale, arresto, disegnando, camion&#10;&#10;Descrizione generata automaticamente">
            <a:extLst>
              <a:ext uri="{FF2B5EF4-FFF2-40B4-BE49-F238E27FC236}">
                <a16:creationId xmlns:a16="http://schemas.microsoft.com/office/drawing/2014/main" id="{F194A368-7330-4E19-A5B5-5450FA60869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41138" y="6336625"/>
            <a:ext cx="56356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1646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B22025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  <p15:guide id="3" pos="347" userDrawn="1">
          <p15:clr>
            <a:srgbClr val="F26B43"/>
          </p15:clr>
        </p15:guide>
        <p15:guide id="4" pos="7333" userDrawn="1">
          <p15:clr>
            <a:srgbClr val="F26B43"/>
          </p15:clr>
        </p15:guide>
        <p15:guide id="5" pos="6743" userDrawn="1">
          <p15:clr>
            <a:srgbClr val="F26B43"/>
          </p15:clr>
        </p15:guide>
        <p15:guide id="6" pos="937" userDrawn="1">
          <p15:clr>
            <a:srgbClr val="F26B43"/>
          </p15:clr>
        </p15:guide>
        <p15:guide id="7" orient="horz" pos="572" userDrawn="1">
          <p15:clr>
            <a:srgbClr val="F26B43"/>
          </p15:clr>
        </p15:guide>
        <p15:guide id="8" orient="horz" pos="1298" userDrawn="1">
          <p15:clr>
            <a:srgbClr val="F26B43"/>
          </p15:clr>
        </p15:guide>
        <p15:guide id="9" orient="horz" pos="3022" userDrawn="1">
          <p15:clr>
            <a:srgbClr val="F26B43"/>
          </p15:clr>
        </p15:guide>
        <p15:guide id="10" orient="horz" pos="3748" userDrawn="1">
          <p15:clr>
            <a:srgbClr val="F26B43"/>
          </p15:clr>
        </p15:guide>
        <p15:guide id="11" orient="horz" pos="89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>
            <a:extLst>
              <a:ext uri="{FF2B5EF4-FFF2-40B4-BE49-F238E27FC236}">
                <a16:creationId xmlns:a16="http://schemas.microsoft.com/office/drawing/2014/main" id="{62FDFB91-97FD-4BE5-94BD-B5A20971EFB2}"/>
              </a:ext>
            </a:extLst>
          </p:cNvPr>
          <p:cNvSpPr txBox="1">
            <a:spLocks/>
          </p:cNvSpPr>
          <p:nvPr/>
        </p:nvSpPr>
        <p:spPr>
          <a:xfrm>
            <a:off x="6095999" y="2060575"/>
            <a:ext cx="4608513" cy="27368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B22025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it-IT" sz="4800" dirty="0">
                <a:solidFill>
                  <a:srgbClr val="CA6736"/>
                </a:solidFill>
              </a:rPr>
              <a:t>Capitolo 1</a:t>
            </a:r>
            <a:br>
              <a:rPr lang="it-IT" sz="4800" dirty="0">
                <a:solidFill>
                  <a:srgbClr val="CA6736"/>
                </a:solidFill>
              </a:rPr>
            </a:br>
            <a:br>
              <a:rPr lang="it-IT" sz="4800" dirty="0">
                <a:solidFill>
                  <a:srgbClr val="CA6736"/>
                </a:solidFill>
              </a:rPr>
            </a:br>
            <a:r>
              <a:rPr lang="it-IT" altLang="it-IT" sz="4800" dirty="0">
                <a:solidFill>
                  <a:srgbClr val="CA6736"/>
                </a:solidFill>
              </a:rPr>
              <a:t>Introduzione alla psicologia sociale</a:t>
            </a:r>
            <a:endParaRPr lang="it-IT" sz="4800" dirty="0">
              <a:solidFill>
                <a:srgbClr val="CA6736"/>
              </a:solidFill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11B0645E-E9E6-A7DF-FC90-1584472AF9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2483" y="908050"/>
            <a:ext cx="3573516" cy="5044964"/>
          </a:xfrm>
          <a:prstGeom prst="rect">
            <a:avLst/>
          </a:prstGeom>
          <a:ln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2283709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EDF5F560-8828-C374-F813-DB75F64A57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8065" y="694210"/>
            <a:ext cx="8566975" cy="5469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6366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B2653F98-02F4-9C32-A8F0-B9AD64EA72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1516" y="618131"/>
            <a:ext cx="6554838" cy="5621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4856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2F922A41-F6FB-6700-F01A-7F2ED30265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0" y="789278"/>
            <a:ext cx="6139208" cy="5448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3801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DBC966D0-B3AA-3DA6-A549-BCD225B9DB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0211" y="672413"/>
            <a:ext cx="5209561" cy="5473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349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D1E6F154-DF35-42E2-05A2-4DCBEB82B2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4033" y="886120"/>
            <a:ext cx="4105374" cy="5364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04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A955FE58-A9B9-F5AC-F322-ECFF2F2358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3013" y="708502"/>
            <a:ext cx="4083955" cy="5572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7946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BD4F3CEC-55E6-06E1-7091-6EA2E003D5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6190" y="961859"/>
            <a:ext cx="7789731" cy="4934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3229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8</Words>
  <Application>Microsoft Office PowerPoint</Application>
  <PresentationFormat>Widescreen</PresentationFormat>
  <Paragraphs>1</Paragraphs>
  <Slides>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1" baseType="lpstr">
      <vt:lpstr>Arial</vt:lpstr>
      <vt:lpstr>Calibri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Author</dc:creator>
  <cp:lastModifiedBy>Kebede, Nazreth</cp:lastModifiedBy>
  <cp:revision>9</cp:revision>
  <dcterms:created xsi:type="dcterms:W3CDTF">2022-10-27T08:51:56Z</dcterms:created>
  <dcterms:modified xsi:type="dcterms:W3CDTF">2022-11-22T13:34:08Z</dcterms:modified>
</cp:coreProperties>
</file>