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4" r:id="rId6"/>
    <p:sldId id="268" r:id="rId7"/>
    <p:sldId id="266" r:id="rId8"/>
    <p:sldId id="269" r:id="rId9"/>
    <p:sldId id="265" r:id="rId10"/>
    <p:sldId id="259" r:id="rId11"/>
    <p:sldId id="260" r:id="rId12"/>
    <p:sldId id="270" r:id="rId13"/>
    <p:sldId id="271" r:id="rId14"/>
    <p:sldId id="261" r:id="rId15"/>
    <p:sldId id="262" r:id="rId16"/>
    <p:sldId id="272" r:id="rId17"/>
    <p:sldId id="273" r:id="rId18"/>
    <p:sldId id="274" r:id="rId19"/>
    <p:sldId id="276" r:id="rId20"/>
    <p:sldId id="263" r:id="rId21"/>
    <p:sldId id="275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6736"/>
    <a:srgbClr val="CA6634"/>
    <a:srgbClr val="7BB242"/>
    <a:srgbClr val="B2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8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352" y="1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e, Luigi" userId="0bb35f83-ebdf-4526-ae9a-c3e8393a1d1b" providerId="ADAL" clId="{6F3F4CED-807B-49BD-A59A-C69E800A82FE}"/>
    <pc:docChg chg="undo custSel addSld modSld modMainMaster">
      <pc:chgData name="Natale, Luigi" userId="0bb35f83-ebdf-4526-ae9a-c3e8393a1d1b" providerId="ADAL" clId="{6F3F4CED-807B-49BD-A59A-C69E800A82FE}" dt="2022-11-17T09:22:36.795" v="180" actId="403"/>
      <pc:docMkLst>
        <pc:docMk/>
      </pc:docMkLst>
      <pc:sldChg chg="addSp delSp modSp mod">
        <pc:chgData name="Natale, Luigi" userId="0bb35f83-ebdf-4526-ae9a-c3e8393a1d1b" providerId="ADAL" clId="{6F3F4CED-807B-49BD-A59A-C69E800A82FE}" dt="2022-11-17T09:11:21.450" v="7" actId="207"/>
        <pc:sldMkLst>
          <pc:docMk/>
          <pc:sldMk cId="2283709267" sldId="256"/>
        </pc:sldMkLst>
        <pc:spChg chg="mod">
          <ac:chgData name="Natale, Luigi" userId="0bb35f83-ebdf-4526-ae9a-c3e8393a1d1b" providerId="ADAL" clId="{6F3F4CED-807B-49BD-A59A-C69E800A82FE}" dt="2022-11-17T09:11:21.450" v="7" actId="207"/>
          <ac:spMkLst>
            <pc:docMk/>
            <pc:sldMk cId="2283709267" sldId="256"/>
            <ac:spMk id="5" creationId="{62FDFB91-97FD-4BE5-94BD-B5A20971EFB2}"/>
          </ac:spMkLst>
        </pc:spChg>
        <pc:picChg chg="del">
          <ac:chgData name="Natale, Luigi" userId="0bb35f83-ebdf-4526-ae9a-c3e8393a1d1b" providerId="ADAL" clId="{6F3F4CED-807B-49BD-A59A-C69E800A82FE}" dt="2022-11-17T09:10:43.181" v="1" actId="478"/>
          <ac:picMkLst>
            <pc:docMk/>
            <pc:sldMk cId="2283709267" sldId="256"/>
            <ac:picMk id="3" creationId="{BE6FC3F7-A43C-9F81-DA65-9956E2301567}"/>
          </ac:picMkLst>
        </pc:picChg>
        <pc:picChg chg="add mod">
          <ac:chgData name="Natale, Luigi" userId="0bb35f83-ebdf-4526-ae9a-c3e8393a1d1b" providerId="ADAL" clId="{6F3F4CED-807B-49BD-A59A-C69E800A82FE}" dt="2022-11-17T09:10:56.677" v="5" actId="208"/>
          <ac:picMkLst>
            <pc:docMk/>
            <pc:sldMk cId="2283709267" sldId="256"/>
            <ac:picMk id="4" creationId="{11B0645E-E9E6-A7DF-FC90-1584472AF9CF}"/>
          </ac:picMkLst>
        </pc:picChg>
      </pc:sldChg>
      <pc:sldChg chg="addSp modSp mod">
        <pc:chgData name="Natale, Luigi" userId="0bb35f83-ebdf-4526-ae9a-c3e8393a1d1b" providerId="ADAL" clId="{6F3F4CED-807B-49BD-A59A-C69E800A82FE}" dt="2022-11-17T09:21:36.449" v="176" actId="948"/>
        <pc:sldMkLst>
          <pc:docMk/>
          <pc:sldMk cId="902636668" sldId="257"/>
        </pc:sldMkLst>
        <pc:spChg chg="add mod">
          <ac:chgData name="Natale, Luigi" userId="0bb35f83-ebdf-4526-ae9a-c3e8393a1d1b" providerId="ADAL" clId="{6F3F4CED-807B-49BD-A59A-C69E800A82FE}" dt="2022-11-17T09:16:13.992" v="104" actId="20577"/>
          <ac:spMkLst>
            <pc:docMk/>
            <pc:sldMk cId="902636668" sldId="257"/>
            <ac:spMk id="2" creationId="{9B80EA6F-8688-5810-A7E3-7DDA43A69F11}"/>
          </ac:spMkLst>
        </pc:spChg>
        <pc:spChg chg="add mod">
          <ac:chgData name="Natale, Luigi" userId="0bb35f83-ebdf-4526-ae9a-c3e8393a1d1b" providerId="ADAL" clId="{6F3F4CED-807B-49BD-A59A-C69E800A82FE}" dt="2022-11-17T09:21:36.449" v="176" actId="948"/>
          <ac:spMkLst>
            <pc:docMk/>
            <pc:sldMk cId="902636668" sldId="257"/>
            <ac:spMk id="3" creationId="{36041F59-7E91-B9AE-5872-116AB8A70467}"/>
          </ac:spMkLst>
        </pc:spChg>
      </pc:sldChg>
      <pc:sldChg chg="addSp modSp mod">
        <pc:chgData name="Natale, Luigi" userId="0bb35f83-ebdf-4526-ae9a-c3e8393a1d1b" providerId="ADAL" clId="{6F3F4CED-807B-49BD-A59A-C69E800A82FE}" dt="2022-11-17T09:21:31.289" v="175" actId="948"/>
        <pc:sldMkLst>
          <pc:docMk/>
          <pc:sldMk cId="3668348876" sldId="258"/>
        </pc:sldMkLst>
        <pc:spChg chg="add mod">
          <ac:chgData name="Natale, Luigi" userId="0bb35f83-ebdf-4526-ae9a-c3e8393a1d1b" providerId="ADAL" clId="{6F3F4CED-807B-49BD-A59A-C69E800A82FE}" dt="2022-11-17T09:15:26.167" v="66" actId="20577"/>
          <ac:spMkLst>
            <pc:docMk/>
            <pc:sldMk cId="3668348876" sldId="258"/>
            <ac:spMk id="2" creationId="{121CDAE1-877D-C80B-A848-D4F8484D2210}"/>
          </ac:spMkLst>
        </pc:spChg>
        <pc:spChg chg="add mod">
          <ac:chgData name="Natale, Luigi" userId="0bb35f83-ebdf-4526-ae9a-c3e8393a1d1b" providerId="ADAL" clId="{6F3F4CED-807B-49BD-A59A-C69E800A82FE}" dt="2022-11-17T09:21:31.289" v="175" actId="948"/>
          <ac:spMkLst>
            <pc:docMk/>
            <pc:sldMk cId="3668348876" sldId="258"/>
            <ac:spMk id="3" creationId="{9BA818FD-989A-F926-3966-7416E51DFCF0}"/>
          </ac:spMkLst>
        </pc:spChg>
      </pc:sldChg>
      <pc:sldChg chg="modSp add mod">
        <pc:chgData name="Natale, Luigi" userId="0bb35f83-ebdf-4526-ae9a-c3e8393a1d1b" providerId="ADAL" clId="{6F3F4CED-807B-49BD-A59A-C69E800A82FE}" dt="2022-11-17T09:21:22.841" v="174" actId="948"/>
        <pc:sldMkLst>
          <pc:docMk/>
          <pc:sldMk cId="715126210" sldId="259"/>
        </pc:sldMkLst>
        <pc:spChg chg="mod">
          <ac:chgData name="Natale, Luigi" userId="0bb35f83-ebdf-4526-ae9a-c3e8393a1d1b" providerId="ADAL" clId="{6F3F4CED-807B-49BD-A59A-C69E800A82FE}" dt="2022-11-17T09:17:23.843" v="125"/>
          <ac:spMkLst>
            <pc:docMk/>
            <pc:sldMk cId="715126210" sldId="259"/>
            <ac:spMk id="2" creationId="{121CDAE1-877D-C80B-A848-D4F8484D2210}"/>
          </ac:spMkLst>
        </pc:spChg>
        <pc:spChg chg="mod">
          <ac:chgData name="Natale, Luigi" userId="0bb35f83-ebdf-4526-ae9a-c3e8393a1d1b" providerId="ADAL" clId="{6F3F4CED-807B-49BD-A59A-C69E800A82FE}" dt="2022-11-17T09:21:22.841" v="174" actId="948"/>
          <ac:spMkLst>
            <pc:docMk/>
            <pc:sldMk cId="715126210" sldId="259"/>
            <ac:spMk id="3" creationId="{9BA818FD-989A-F926-3966-7416E51DFCF0}"/>
          </ac:spMkLst>
        </pc:spChg>
      </pc:sldChg>
      <pc:sldChg chg="modSp add mod">
        <pc:chgData name="Natale, Luigi" userId="0bb35f83-ebdf-4526-ae9a-c3e8393a1d1b" providerId="ADAL" clId="{6F3F4CED-807B-49BD-A59A-C69E800A82FE}" dt="2022-11-17T09:22:36.795" v="180" actId="403"/>
        <pc:sldMkLst>
          <pc:docMk/>
          <pc:sldMk cId="3997855129" sldId="260"/>
        </pc:sldMkLst>
        <pc:spChg chg="mod">
          <ac:chgData name="Natale, Luigi" userId="0bb35f83-ebdf-4526-ae9a-c3e8393a1d1b" providerId="ADAL" clId="{6F3F4CED-807B-49BD-A59A-C69E800A82FE}" dt="2022-11-17T09:22:36.795" v="180" actId="403"/>
          <ac:spMkLst>
            <pc:docMk/>
            <pc:sldMk cId="3997855129" sldId="260"/>
            <ac:spMk id="3" creationId="{9BA818FD-989A-F926-3966-7416E51DFCF0}"/>
          </ac:spMkLst>
        </pc:spChg>
      </pc:sldChg>
      <pc:sldMasterChg chg="modSp mod modSldLayout">
        <pc:chgData name="Natale, Luigi" userId="0bb35f83-ebdf-4526-ae9a-c3e8393a1d1b" providerId="ADAL" clId="{6F3F4CED-807B-49BD-A59A-C69E800A82FE}" dt="2022-11-17T09:12:30.948" v="24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6F3F4CED-807B-49BD-A59A-C69E800A82FE}" dt="2022-11-17T09:12:30.948" v="24"/>
          <ac:spMkLst>
            <pc:docMk/>
            <pc:sldMasterMk cId="1991646862" sldId="2147483648"/>
            <ac:spMk id="9" creationId="{CDFBCE26-6618-4EB7-935B-D6B9B7456F61}"/>
          </ac:spMkLst>
        </pc:spChg>
        <pc:sldLayoutChg chg="addSp delSp modSp mod">
          <pc:chgData name="Natale, Luigi" userId="0bb35f83-ebdf-4526-ae9a-c3e8393a1d1b" providerId="ADAL" clId="{6F3F4CED-807B-49BD-A59A-C69E800A82FE}" dt="2022-11-17T09:11:59.851" v="14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6F3F4CED-807B-49BD-A59A-C69E800A82FE}" dt="2022-11-17T09:11:59.851" v="14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del">
            <ac:chgData name="Natale, Luigi" userId="0bb35f83-ebdf-4526-ae9a-c3e8393a1d1b" providerId="ADAL" clId="{6F3F4CED-807B-49BD-A59A-C69E800A82FE}" dt="2022-11-17T09:11:40.001" v="12" actId="478"/>
            <ac:picMkLst>
              <pc:docMk/>
              <pc:sldMasterMk cId="1991646862" sldId="2147483648"/>
              <pc:sldLayoutMk cId="1982250558" sldId="2147483650"/>
              <ac:picMk id="2" creationId="{A43C91DA-CA52-2A3D-DA84-9A14BE5B7D0D}"/>
            </ac:picMkLst>
          </pc:picChg>
          <pc:picChg chg="add mod ord">
            <ac:chgData name="Natale, Luigi" userId="0bb35f83-ebdf-4526-ae9a-c3e8393a1d1b" providerId="ADAL" clId="{6F3F4CED-807B-49BD-A59A-C69E800A82FE}" dt="2022-11-17T09:11:42.302" v="13" actId="166"/>
            <ac:picMkLst>
              <pc:docMk/>
              <pc:sldMasterMk cId="1991646862" sldId="2147483648"/>
              <pc:sldLayoutMk cId="1982250558" sldId="2147483650"/>
              <ac:picMk id="3" creationId="{C097E6C0-96D5-2E0D-FBF8-84D96FEDED51}"/>
            </ac:picMkLst>
          </pc:picChg>
        </pc:sldLayoutChg>
      </pc:sldMasterChg>
    </pc:docChg>
  </pc:docChgLst>
  <pc:docChgLst>
    <pc:chgData name="Kebede, Nazreth" userId="015395a0-37a0-40f3-882f-69f1a399720b" providerId="ADAL" clId="{2150196E-962C-4E6A-9F98-EE982D8D5B7D}"/>
    <pc:docChg chg="undo redo custSel addSld delSld modSld modMainMaster">
      <pc:chgData name="Kebede, Nazreth" userId="015395a0-37a0-40f3-882f-69f1a399720b" providerId="ADAL" clId="{2150196E-962C-4E6A-9F98-EE982D8D5B7D}" dt="2022-11-22T13:34:05.870" v="89" actId="20577"/>
      <pc:docMkLst>
        <pc:docMk/>
      </pc:docMkLst>
      <pc:sldChg chg="addSp delSp modSp mod">
        <pc:chgData name="Kebede, Nazreth" userId="015395a0-37a0-40f3-882f-69f1a399720b" providerId="ADAL" clId="{2150196E-962C-4E6A-9F98-EE982D8D5B7D}" dt="2022-11-22T13:21:02.640" v="11" actId="1076"/>
        <pc:sldMkLst>
          <pc:docMk/>
          <pc:sldMk cId="902636668" sldId="257"/>
        </pc:sldMkLst>
        <pc:spChg chg="del">
          <ac:chgData name="Kebede, Nazreth" userId="015395a0-37a0-40f3-882f-69f1a399720b" providerId="ADAL" clId="{2150196E-962C-4E6A-9F98-EE982D8D5B7D}" dt="2022-11-22T13:19:02.221" v="2" actId="478"/>
          <ac:spMkLst>
            <pc:docMk/>
            <pc:sldMk cId="902636668" sldId="257"/>
            <ac:spMk id="2" creationId="{9B80EA6F-8688-5810-A7E3-7DDA43A69F11}"/>
          </ac:spMkLst>
        </pc:spChg>
        <pc:spChg chg="del mod">
          <ac:chgData name="Kebede, Nazreth" userId="015395a0-37a0-40f3-882f-69f1a399720b" providerId="ADAL" clId="{2150196E-962C-4E6A-9F98-EE982D8D5B7D}" dt="2022-11-22T13:19:00.188" v="1" actId="478"/>
          <ac:spMkLst>
            <pc:docMk/>
            <pc:sldMk cId="902636668" sldId="257"/>
            <ac:spMk id="3" creationId="{36041F59-7E91-B9AE-5872-116AB8A70467}"/>
          </ac:spMkLst>
        </pc:spChg>
        <pc:picChg chg="add mod">
          <ac:chgData name="Kebede, Nazreth" userId="015395a0-37a0-40f3-882f-69f1a399720b" providerId="ADAL" clId="{2150196E-962C-4E6A-9F98-EE982D8D5B7D}" dt="2022-11-22T13:21:02.640" v="11" actId="1076"/>
          <ac:picMkLst>
            <pc:docMk/>
            <pc:sldMk cId="902636668" sldId="257"/>
            <ac:picMk id="5" creationId="{EDF5F560-8828-C374-F813-DB75F64A5721}"/>
          </ac:picMkLst>
        </pc:picChg>
      </pc:sldChg>
      <pc:sldChg chg="addSp modSp new mod">
        <pc:chgData name="Kebede, Nazreth" userId="015395a0-37a0-40f3-882f-69f1a399720b" providerId="ADAL" clId="{2150196E-962C-4E6A-9F98-EE982D8D5B7D}" dt="2022-11-22T13:22:26.853" v="21" actId="1076"/>
        <pc:sldMkLst>
          <pc:docMk/>
          <pc:sldMk cId="2519485673" sldId="258"/>
        </pc:sldMkLst>
        <pc:picChg chg="add mod">
          <ac:chgData name="Kebede, Nazreth" userId="015395a0-37a0-40f3-882f-69f1a399720b" providerId="ADAL" clId="{2150196E-962C-4E6A-9F98-EE982D8D5B7D}" dt="2022-11-22T13:22:26.853" v="21" actId="1076"/>
          <ac:picMkLst>
            <pc:docMk/>
            <pc:sldMk cId="2519485673" sldId="258"/>
            <ac:picMk id="3" creationId="{B2653F98-02F4-9C32-A8F0-B9AD64EA724E}"/>
          </ac:picMkLst>
        </pc:picChg>
      </pc:sldChg>
      <pc:sldChg chg="del">
        <pc:chgData name="Kebede, Nazreth" userId="015395a0-37a0-40f3-882f-69f1a399720b" providerId="ADAL" clId="{2150196E-962C-4E6A-9F98-EE982D8D5B7D}" dt="2022-11-22T13:19:05.956" v="3" actId="47"/>
        <pc:sldMkLst>
          <pc:docMk/>
          <pc:sldMk cId="3668348876" sldId="258"/>
        </pc:sldMkLst>
      </pc:sldChg>
      <pc:sldChg chg="del">
        <pc:chgData name="Kebede, Nazreth" userId="015395a0-37a0-40f3-882f-69f1a399720b" providerId="ADAL" clId="{2150196E-962C-4E6A-9F98-EE982D8D5B7D}" dt="2022-11-22T13:19:06.565" v="4" actId="47"/>
        <pc:sldMkLst>
          <pc:docMk/>
          <pc:sldMk cId="715126210" sldId="259"/>
        </pc:sldMkLst>
      </pc:sldChg>
      <pc:sldChg chg="addSp modSp new mod">
        <pc:chgData name="Kebede, Nazreth" userId="015395a0-37a0-40f3-882f-69f1a399720b" providerId="ADAL" clId="{2150196E-962C-4E6A-9F98-EE982D8D5B7D}" dt="2022-11-22T13:23:36.135" v="24" actId="1076"/>
        <pc:sldMkLst>
          <pc:docMk/>
          <pc:sldMk cId="2914380170" sldId="259"/>
        </pc:sldMkLst>
        <pc:picChg chg="add mod">
          <ac:chgData name="Kebede, Nazreth" userId="015395a0-37a0-40f3-882f-69f1a399720b" providerId="ADAL" clId="{2150196E-962C-4E6A-9F98-EE982D8D5B7D}" dt="2022-11-22T13:23:36.135" v="24" actId="1076"/>
          <ac:picMkLst>
            <pc:docMk/>
            <pc:sldMk cId="2914380170" sldId="259"/>
            <ac:picMk id="3" creationId="{2F922A41-F6FB-6700-F01A-7F2ED302654F}"/>
          </ac:picMkLst>
        </pc:picChg>
      </pc:sldChg>
      <pc:sldChg chg="addSp modSp new mod">
        <pc:chgData name="Kebede, Nazreth" userId="015395a0-37a0-40f3-882f-69f1a399720b" providerId="ADAL" clId="{2150196E-962C-4E6A-9F98-EE982D8D5B7D}" dt="2022-11-22T13:24:54.890" v="28" actId="14100"/>
        <pc:sldMkLst>
          <pc:docMk/>
          <pc:sldMk cId="2690349704" sldId="260"/>
        </pc:sldMkLst>
        <pc:picChg chg="add mod">
          <ac:chgData name="Kebede, Nazreth" userId="015395a0-37a0-40f3-882f-69f1a399720b" providerId="ADAL" clId="{2150196E-962C-4E6A-9F98-EE982D8D5B7D}" dt="2022-11-22T13:24:54.890" v="28" actId="14100"/>
          <ac:picMkLst>
            <pc:docMk/>
            <pc:sldMk cId="2690349704" sldId="260"/>
            <ac:picMk id="3" creationId="{DBC966D0-B3AA-3DA6-A549-BCD225B9DB16}"/>
          </ac:picMkLst>
        </pc:picChg>
      </pc:sldChg>
      <pc:sldChg chg="del">
        <pc:chgData name="Kebede, Nazreth" userId="015395a0-37a0-40f3-882f-69f1a399720b" providerId="ADAL" clId="{2150196E-962C-4E6A-9F98-EE982D8D5B7D}" dt="2022-11-22T13:19:06.946" v="5" actId="47"/>
        <pc:sldMkLst>
          <pc:docMk/>
          <pc:sldMk cId="3997855129" sldId="260"/>
        </pc:sldMkLst>
      </pc:sldChg>
      <pc:sldChg chg="addSp delSp modSp new mod">
        <pc:chgData name="Kebede, Nazreth" userId="015395a0-37a0-40f3-882f-69f1a399720b" providerId="ADAL" clId="{2150196E-962C-4E6A-9F98-EE982D8D5B7D}" dt="2022-11-22T13:31:31.005" v="65" actId="1076"/>
        <pc:sldMkLst>
          <pc:docMk/>
          <pc:sldMk cId="30690417" sldId="261"/>
        </pc:sldMkLst>
        <pc:spChg chg="add del mod">
          <ac:chgData name="Kebede, Nazreth" userId="015395a0-37a0-40f3-882f-69f1a399720b" providerId="ADAL" clId="{2150196E-962C-4E6A-9F98-EE982D8D5B7D}" dt="2022-11-22T13:31:28.164" v="64" actId="478"/>
          <ac:spMkLst>
            <pc:docMk/>
            <pc:sldMk cId="30690417" sldId="261"/>
            <ac:spMk id="5" creationId="{8D6D4830-4B73-4439-FAD6-7DB2649DB54E}"/>
          </ac:spMkLst>
        </pc:spChg>
        <pc:picChg chg="add mod">
          <ac:chgData name="Kebede, Nazreth" userId="015395a0-37a0-40f3-882f-69f1a399720b" providerId="ADAL" clId="{2150196E-962C-4E6A-9F98-EE982D8D5B7D}" dt="2022-11-22T13:31:31.005" v="65" actId="1076"/>
          <ac:picMkLst>
            <pc:docMk/>
            <pc:sldMk cId="30690417" sldId="261"/>
            <ac:picMk id="3" creationId="{D1E6F154-DF35-42E2-05A2-4DCBEB82B22F}"/>
          </ac:picMkLst>
        </pc:picChg>
      </pc:sldChg>
      <pc:sldChg chg="addSp modSp new mod">
        <pc:chgData name="Kebede, Nazreth" userId="015395a0-37a0-40f3-882f-69f1a399720b" providerId="ADAL" clId="{2150196E-962C-4E6A-9F98-EE982D8D5B7D}" dt="2022-11-22T13:31:34.741" v="66" actId="1076"/>
        <pc:sldMkLst>
          <pc:docMk/>
          <pc:sldMk cId="1411794679" sldId="262"/>
        </pc:sldMkLst>
        <pc:picChg chg="add mod">
          <ac:chgData name="Kebede, Nazreth" userId="015395a0-37a0-40f3-882f-69f1a399720b" providerId="ADAL" clId="{2150196E-962C-4E6A-9F98-EE982D8D5B7D}" dt="2022-11-22T13:31:34.741" v="66" actId="1076"/>
          <ac:picMkLst>
            <pc:docMk/>
            <pc:sldMk cId="1411794679" sldId="262"/>
            <ac:picMk id="3" creationId="{A955FE58-A9B9-F5AC-F322-ECFF2F23588F}"/>
          </ac:picMkLst>
        </pc:picChg>
      </pc:sldChg>
      <pc:sldChg chg="addSp delSp modSp new mod">
        <pc:chgData name="Kebede, Nazreth" userId="015395a0-37a0-40f3-882f-69f1a399720b" providerId="ADAL" clId="{2150196E-962C-4E6A-9F98-EE982D8D5B7D}" dt="2022-11-22T13:33:03.059" v="79" actId="1076"/>
        <pc:sldMkLst>
          <pc:docMk/>
          <pc:sldMk cId="99332293" sldId="263"/>
        </pc:sldMkLst>
        <pc:picChg chg="add del mod">
          <ac:chgData name="Kebede, Nazreth" userId="015395a0-37a0-40f3-882f-69f1a399720b" providerId="ADAL" clId="{2150196E-962C-4E6A-9F98-EE982D8D5B7D}" dt="2022-11-22T13:32:55.710" v="75" actId="478"/>
          <ac:picMkLst>
            <pc:docMk/>
            <pc:sldMk cId="99332293" sldId="263"/>
            <ac:picMk id="3" creationId="{BC97F352-5A3B-F52E-00C7-FF72C587320D}"/>
          </ac:picMkLst>
        </pc:picChg>
        <pc:picChg chg="add mod">
          <ac:chgData name="Kebede, Nazreth" userId="015395a0-37a0-40f3-882f-69f1a399720b" providerId="ADAL" clId="{2150196E-962C-4E6A-9F98-EE982D8D5B7D}" dt="2022-11-22T13:33:03.059" v="79" actId="1076"/>
          <ac:picMkLst>
            <pc:docMk/>
            <pc:sldMk cId="99332293" sldId="263"/>
            <ac:picMk id="5" creationId="{BD4F3CEC-55E6-06E1-7091-6EA2E003D578}"/>
          </ac:picMkLst>
        </pc:picChg>
      </pc:sldChg>
      <pc:sldChg chg="new del">
        <pc:chgData name="Kebede, Nazreth" userId="015395a0-37a0-40f3-882f-69f1a399720b" providerId="ADAL" clId="{2150196E-962C-4E6A-9F98-EE982D8D5B7D}" dt="2022-11-22T13:33:23.645" v="80" actId="47"/>
        <pc:sldMkLst>
          <pc:docMk/>
          <pc:sldMk cId="3445861338" sldId="264"/>
        </pc:sldMkLst>
      </pc:sldChg>
      <pc:sldChg chg="new del">
        <pc:chgData name="Kebede, Nazreth" userId="015395a0-37a0-40f3-882f-69f1a399720b" providerId="ADAL" clId="{2150196E-962C-4E6A-9F98-EE982D8D5B7D}" dt="2022-11-22T13:33:24.263" v="81" actId="47"/>
        <pc:sldMkLst>
          <pc:docMk/>
          <pc:sldMk cId="1429917509" sldId="265"/>
        </pc:sldMkLst>
      </pc:sldChg>
      <pc:sldChg chg="new del">
        <pc:chgData name="Kebede, Nazreth" userId="015395a0-37a0-40f3-882f-69f1a399720b" providerId="ADAL" clId="{2150196E-962C-4E6A-9F98-EE982D8D5B7D}" dt="2022-11-22T13:33:25.048" v="82" actId="47"/>
        <pc:sldMkLst>
          <pc:docMk/>
          <pc:sldMk cId="1847273535" sldId="266"/>
        </pc:sldMkLst>
      </pc:sldChg>
      <pc:sldMasterChg chg="modSldLayout">
        <pc:chgData name="Kebede, Nazreth" userId="015395a0-37a0-40f3-882f-69f1a399720b" providerId="ADAL" clId="{2150196E-962C-4E6A-9F98-EE982D8D5B7D}" dt="2022-11-22T13:34:05.870" v="89" actId="20577"/>
        <pc:sldMasterMkLst>
          <pc:docMk/>
          <pc:sldMasterMk cId="1991646862" sldId="2147483648"/>
        </pc:sldMasterMkLst>
        <pc:sldLayoutChg chg="modSp mod">
          <pc:chgData name="Kebede, Nazreth" userId="015395a0-37a0-40f3-882f-69f1a399720b" providerId="ADAL" clId="{2150196E-962C-4E6A-9F98-EE982D8D5B7D}" dt="2022-11-22T13:34:05.870" v="89" actId="20577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Kebede, Nazreth" userId="015395a0-37a0-40f3-882f-69f1a399720b" providerId="ADAL" clId="{2150196E-962C-4E6A-9F98-EE982D8D5B7D}" dt="2022-11-22T13:34:05.870" v="89" actId="20577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</pc:sldLayoutChg>
      </pc:sldMasterChg>
    </pc:docChg>
  </pc:docChgLst>
  <pc:docChgLst>
    <pc:chgData name="Natale, Luigi" userId="0bb35f83-ebdf-4526-ae9a-c3e8393a1d1b" providerId="ADAL" clId="{2B036683-A976-429A-8240-6560004B9596}"/>
    <pc:docChg chg="custSel modSld modMainMaster">
      <pc:chgData name="Natale, Luigi" userId="0bb35f83-ebdf-4526-ae9a-c3e8393a1d1b" providerId="ADAL" clId="{2B036683-A976-429A-8240-6560004B9596}" dt="2022-11-02T10:10:40.537" v="67" actId="14100"/>
      <pc:docMkLst>
        <pc:docMk/>
      </pc:docMkLst>
      <pc:sldChg chg="modSp mod">
        <pc:chgData name="Natale, Luigi" userId="0bb35f83-ebdf-4526-ae9a-c3e8393a1d1b" providerId="ADAL" clId="{2B036683-A976-429A-8240-6560004B9596}" dt="2022-11-02T10:10:23.317" v="66" actId="20577"/>
        <pc:sldMkLst>
          <pc:docMk/>
          <pc:sldMk cId="2283709267" sldId="256"/>
        </pc:sldMkLst>
        <pc:spChg chg="mod">
          <ac:chgData name="Natale, Luigi" userId="0bb35f83-ebdf-4526-ae9a-c3e8393a1d1b" providerId="ADAL" clId="{2B036683-A976-429A-8240-6560004B9596}" dt="2022-11-02T10:10:23.317" v="66" actId="20577"/>
          <ac:spMkLst>
            <pc:docMk/>
            <pc:sldMk cId="2283709267" sldId="256"/>
            <ac:spMk id="5" creationId="{62FDFB91-97FD-4BE5-94BD-B5A20971EFB2}"/>
          </ac:spMkLst>
        </pc:spChg>
        <pc:picChg chg="mod">
          <ac:chgData name="Natale, Luigi" userId="0bb35f83-ebdf-4526-ae9a-c3e8393a1d1b" providerId="ADAL" clId="{2B036683-A976-429A-8240-6560004B9596}" dt="2022-11-02T10:10:15.722" v="63" actId="14100"/>
          <ac:picMkLst>
            <pc:docMk/>
            <pc:sldMk cId="2283709267" sldId="256"/>
            <ac:picMk id="6" creationId="{B5E9840C-1CBF-497E-BC66-EE9D9DFECB32}"/>
          </ac:picMkLst>
        </pc:picChg>
      </pc:sldChg>
      <pc:sldChg chg="addSp delSp modSp mod">
        <pc:chgData name="Natale, Luigi" userId="0bb35f83-ebdf-4526-ae9a-c3e8393a1d1b" providerId="ADAL" clId="{2B036683-A976-429A-8240-6560004B9596}" dt="2022-11-02T09:07:10.061" v="8" actId="478"/>
        <pc:sldMkLst>
          <pc:docMk/>
          <pc:sldMk cId="902636668" sldId="257"/>
        </pc:sldMkLst>
        <pc:spChg chg="del">
          <ac:chgData name="Natale, Luigi" userId="0bb35f83-ebdf-4526-ae9a-c3e8393a1d1b" providerId="ADAL" clId="{2B036683-A976-429A-8240-6560004B9596}" dt="2022-11-02T09:06:57.557" v="2" actId="478"/>
          <ac:spMkLst>
            <pc:docMk/>
            <pc:sldMk cId="902636668" sldId="257"/>
            <ac:spMk id="2" creationId="{00000000-0000-0000-0000-000000000000}"/>
          </ac:spMkLst>
        </pc:spChg>
        <pc:spChg chg="add del mod">
          <ac:chgData name="Natale, Luigi" userId="0bb35f83-ebdf-4526-ae9a-c3e8393a1d1b" providerId="ADAL" clId="{2B036683-A976-429A-8240-6560004B9596}" dt="2022-11-02T09:07:10.061" v="8" actId="478"/>
          <ac:spMkLst>
            <pc:docMk/>
            <pc:sldMk cId="902636668" sldId="257"/>
            <ac:spMk id="5" creationId="{6EA479B7-DCD3-7751-BF1C-30D92F97AE90}"/>
          </ac:spMkLst>
        </pc:spChg>
        <pc:picChg chg="del">
          <ac:chgData name="Natale, Luigi" userId="0bb35f83-ebdf-4526-ae9a-c3e8393a1d1b" providerId="ADAL" clId="{2B036683-A976-429A-8240-6560004B9596}" dt="2022-11-02T09:06:56.138" v="0" actId="478"/>
          <ac:picMkLst>
            <pc:docMk/>
            <pc:sldMk cId="902636668" sldId="257"/>
            <ac:picMk id="4" creationId="{00000000-0000-0000-0000-000000000000}"/>
          </ac:picMkLst>
        </pc:picChg>
      </pc:sldChg>
      <pc:sldChg chg="addSp delSp modSp mod">
        <pc:chgData name="Natale, Luigi" userId="0bb35f83-ebdf-4526-ae9a-c3e8393a1d1b" providerId="ADAL" clId="{2B036683-A976-429A-8240-6560004B9596}" dt="2022-11-02T09:07:07.236" v="7" actId="478"/>
        <pc:sldMkLst>
          <pc:docMk/>
          <pc:sldMk cId="3668348876" sldId="258"/>
        </pc:sldMkLst>
        <pc:spChg chg="del">
          <ac:chgData name="Natale, Luigi" userId="0bb35f83-ebdf-4526-ae9a-c3e8393a1d1b" providerId="ADAL" clId="{2B036683-A976-429A-8240-6560004B9596}" dt="2022-11-02T09:07:00.580" v="3" actId="478"/>
          <ac:spMkLst>
            <pc:docMk/>
            <pc:sldMk cId="3668348876" sldId="258"/>
            <ac:spMk id="2" creationId="{00000000-0000-0000-0000-000000000000}"/>
          </ac:spMkLst>
        </pc:spChg>
        <pc:spChg chg="del mod">
          <ac:chgData name="Natale, Luigi" userId="0bb35f83-ebdf-4526-ae9a-c3e8393a1d1b" providerId="ADAL" clId="{2B036683-A976-429A-8240-6560004B9596}" dt="2022-11-02T09:07:03.591" v="5" actId="478"/>
          <ac:spMkLst>
            <pc:docMk/>
            <pc:sldMk cId="3668348876" sldId="258"/>
            <ac:spMk id="3" creationId="{00000000-0000-0000-0000-000000000000}"/>
          </ac:spMkLst>
        </pc:spChg>
        <pc:spChg chg="add del mod">
          <ac:chgData name="Natale, Luigi" userId="0bb35f83-ebdf-4526-ae9a-c3e8393a1d1b" providerId="ADAL" clId="{2B036683-A976-429A-8240-6560004B9596}" dt="2022-11-02T09:07:06.165" v="6" actId="478"/>
          <ac:spMkLst>
            <pc:docMk/>
            <pc:sldMk cId="3668348876" sldId="258"/>
            <ac:spMk id="6" creationId="{2CE9F6C2-6B38-FA39-5C40-E274CF8B850C}"/>
          </ac:spMkLst>
        </pc:spChg>
        <pc:spChg chg="add del mod">
          <ac:chgData name="Natale, Luigi" userId="0bb35f83-ebdf-4526-ae9a-c3e8393a1d1b" providerId="ADAL" clId="{2B036683-A976-429A-8240-6560004B9596}" dt="2022-11-02T09:07:07.236" v="7" actId="478"/>
          <ac:spMkLst>
            <pc:docMk/>
            <pc:sldMk cId="3668348876" sldId="258"/>
            <ac:spMk id="8" creationId="{A6A4E8C2-58CC-C306-3DCA-68D28DF6F88D}"/>
          </ac:spMkLst>
        </pc:spChg>
        <pc:picChg chg="del">
          <ac:chgData name="Natale, Luigi" userId="0bb35f83-ebdf-4526-ae9a-c3e8393a1d1b" providerId="ADAL" clId="{2B036683-A976-429A-8240-6560004B9596}" dt="2022-11-02T09:07:02.027" v="4" actId="478"/>
          <ac:picMkLst>
            <pc:docMk/>
            <pc:sldMk cId="3668348876" sldId="258"/>
            <ac:picMk id="4" creationId="{00000000-0000-0000-0000-000000000000}"/>
          </ac:picMkLst>
        </pc:picChg>
      </pc:sldChg>
      <pc:sldMasterChg chg="addSp delSp modSp mod delSldLayout modSldLayout">
        <pc:chgData name="Natale, Luigi" userId="0bb35f83-ebdf-4526-ae9a-c3e8393a1d1b" providerId="ADAL" clId="{2B036683-A976-429A-8240-6560004B9596}" dt="2022-11-02T10:10:40.537" v="67" actId="14100"/>
        <pc:sldMasterMkLst>
          <pc:docMk/>
          <pc:sldMasterMk cId="1991646862" sldId="2147483648"/>
        </pc:sldMasterMkLst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2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3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4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5" creationId="{00000000-0000-0000-0000-000000000000}"/>
          </ac:spMkLst>
        </pc:spChg>
        <pc:spChg chg="del">
          <ac:chgData name="Natale, Luigi" userId="0bb35f83-ebdf-4526-ae9a-c3e8393a1d1b" providerId="ADAL" clId="{2B036683-A976-429A-8240-6560004B9596}" dt="2022-11-02T10:06:52.199" v="9" actId="478"/>
          <ac:spMkLst>
            <pc:docMk/>
            <pc:sldMasterMk cId="1991646862" sldId="2147483648"/>
            <ac:spMk id="6" creationId="{00000000-0000-0000-0000-000000000000}"/>
          </ac:spMkLst>
        </pc:spChg>
        <pc:spChg chg="mod">
          <ac:chgData name="Natale, Luigi" userId="0bb35f83-ebdf-4526-ae9a-c3e8393a1d1b" providerId="ADAL" clId="{2B036683-A976-429A-8240-6560004B9596}" dt="2022-11-02T10:07:13.038" v="16" actId="14100"/>
          <ac:spMkLst>
            <pc:docMk/>
            <pc:sldMasterMk cId="1991646862" sldId="2147483648"/>
            <ac:spMk id="9" creationId="{CDFBCE26-6618-4EB7-935B-D6B9B7456F61}"/>
          </ac:spMkLst>
        </pc:spChg>
        <pc:spChg chg="mod">
          <ac:chgData name="Natale, Luigi" userId="0bb35f83-ebdf-4526-ae9a-c3e8393a1d1b" providerId="ADAL" clId="{2B036683-A976-429A-8240-6560004B9596}" dt="2022-11-02T10:07:08.493" v="15" actId="113"/>
          <ac:spMkLst>
            <pc:docMk/>
            <pc:sldMasterMk cId="1991646862" sldId="2147483648"/>
            <ac:spMk id="10" creationId="{5E34F7A8-A08D-4BEF-8EA8-4209BC23B510}"/>
          </ac:spMkLst>
        </pc:spChg>
        <pc:picChg chg="add del mod">
          <ac:chgData name="Natale, Luigi" userId="0bb35f83-ebdf-4526-ae9a-c3e8393a1d1b" providerId="ADAL" clId="{2B036683-A976-429A-8240-6560004B9596}" dt="2022-11-02T10:09:52.164" v="59" actId="478"/>
          <ac:picMkLst>
            <pc:docMk/>
            <pc:sldMasterMk cId="1991646862" sldId="2147483648"/>
            <ac:picMk id="7" creationId="{290E756B-79EE-4D07-2A93-3E5446836DE5}"/>
          </ac:picMkLst>
        </pc:picChg>
        <pc:sldLayoutChg chg="delSp">
          <pc:chgData name="Natale, Luigi" userId="0bb35f83-ebdf-4526-ae9a-c3e8393a1d1b" providerId="ADAL" clId="{2B036683-A976-429A-8240-6560004B9596}" dt="2022-11-02T10:07:31.637" v="26" actId="478"/>
          <pc:sldLayoutMkLst>
            <pc:docMk/>
            <pc:sldMasterMk cId="1991646862" sldId="2147483648"/>
            <pc:sldLayoutMk cId="567569900" sldId="2147483649"/>
          </pc:sldLayoutMkLst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2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3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4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5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6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7" creationId="{5E7B6F04-CFB0-4318-8327-6196F3D2AE77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8" creationId="{CDFBCE26-6618-4EB7-935B-D6B9B7456F61}"/>
            </ac:spMkLst>
          </pc:spChg>
          <pc:spChg chg="del">
            <ac:chgData name="Natale, Luigi" userId="0bb35f83-ebdf-4526-ae9a-c3e8393a1d1b" providerId="ADAL" clId="{2B036683-A976-429A-8240-6560004B9596}" dt="2022-11-02T10:07:31.637" v="26" actId="478"/>
            <ac:spMkLst>
              <pc:docMk/>
              <pc:sldMasterMk cId="1991646862" sldId="2147483648"/>
              <pc:sldLayoutMk cId="567569900" sldId="2147483649"/>
              <ac:spMk id="9" creationId="{5E34F7A8-A08D-4BEF-8EA8-4209BC23B510}"/>
            </ac:spMkLst>
          </pc:spChg>
          <pc:picChg chg="del">
            <ac:chgData name="Natale, Luigi" userId="0bb35f83-ebdf-4526-ae9a-c3e8393a1d1b" providerId="ADAL" clId="{2B036683-A976-429A-8240-6560004B9596}" dt="2022-11-02T10:07:31.637" v="26" actId="478"/>
            <ac:picMkLst>
              <pc:docMk/>
              <pc:sldMasterMk cId="1991646862" sldId="2147483648"/>
              <pc:sldLayoutMk cId="567569900" sldId="2147483649"/>
              <ac:picMk id="10" creationId="{F194A368-7330-4E19-A5B5-5450FA608699}"/>
            </ac:picMkLst>
          </pc:picChg>
        </pc:sldLayoutChg>
        <pc:sldLayoutChg chg="delSp modSp mod">
          <pc:chgData name="Natale, Luigi" userId="0bb35f83-ebdf-4526-ae9a-c3e8393a1d1b" providerId="ADAL" clId="{2B036683-A976-429A-8240-6560004B9596}" dt="2022-11-02T10:10:40.537" v="67" actId="14100"/>
          <pc:sldLayoutMkLst>
            <pc:docMk/>
            <pc:sldMasterMk cId="1991646862" sldId="2147483648"/>
            <pc:sldLayoutMk cId="1982250558" sldId="2147483650"/>
          </pc:sldLayoutMkLst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2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3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4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5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1.012" v="27" actId="478"/>
            <ac:spMkLst>
              <pc:docMk/>
              <pc:sldMasterMk cId="1991646862" sldId="2147483648"/>
              <pc:sldLayoutMk cId="1982250558" sldId="2147483650"/>
              <ac:spMk id="6" creationId="{00000000-0000-0000-0000-000000000000}"/>
            </ac:spMkLst>
          </pc:spChg>
          <pc:spChg chg="del">
            <ac:chgData name="Natale, Luigi" userId="0bb35f83-ebdf-4526-ae9a-c3e8393a1d1b" providerId="ADAL" clId="{2B036683-A976-429A-8240-6560004B9596}" dt="2022-11-02T10:07:43.495" v="28" actId="478"/>
            <ac:spMkLst>
              <pc:docMk/>
              <pc:sldMasterMk cId="1991646862" sldId="2147483648"/>
              <pc:sldLayoutMk cId="1982250558" sldId="2147483650"/>
              <ac:spMk id="9" creationId="{00000000-0000-0000-0000-000000000000}"/>
            </ac:spMkLst>
          </pc:spChg>
          <pc:picChg chg="mod">
            <ac:chgData name="Natale, Luigi" userId="0bb35f83-ebdf-4526-ae9a-c3e8393a1d1b" providerId="ADAL" clId="{2B036683-A976-429A-8240-6560004B9596}" dt="2022-11-02T10:10:40.537" v="67" actId="14100"/>
            <ac:picMkLst>
              <pc:docMk/>
              <pc:sldMasterMk cId="1991646862" sldId="2147483648"/>
              <pc:sldLayoutMk cId="1982250558" sldId="2147483650"/>
              <ac:picMk id="7" creationId="{25BFFB3B-E164-4D23-9C35-12AEBA12F351}"/>
            </ac:picMkLst>
          </pc:picChg>
        </pc:sldLayoutChg>
        <pc:sldLayoutChg chg="del">
          <pc:chgData name="Natale, Luigi" userId="0bb35f83-ebdf-4526-ae9a-c3e8393a1d1b" providerId="ADAL" clId="{2B036683-A976-429A-8240-6560004B9596}" dt="2022-11-02T10:07:25.874" v="25" actId="2696"/>
          <pc:sldLayoutMkLst>
            <pc:docMk/>
            <pc:sldMasterMk cId="1991646862" sldId="2147483648"/>
            <pc:sldLayoutMk cId="1036857500" sldId="2147483651"/>
          </pc:sldLayoutMkLst>
        </pc:sldLayoutChg>
        <pc:sldLayoutChg chg="del">
          <pc:chgData name="Natale, Luigi" userId="0bb35f83-ebdf-4526-ae9a-c3e8393a1d1b" providerId="ADAL" clId="{2B036683-A976-429A-8240-6560004B9596}" dt="2022-11-02T10:07:25.843" v="24" actId="2696"/>
          <pc:sldLayoutMkLst>
            <pc:docMk/>
            <pc:sldMasterMk cId="1991646862" sldId="2147483648"/>
            <pc:sldLayoutMk cId="1459589045" sldId="2147483652"/>
          </pc:sldLayoutMkLst>
        </pc:sldLayoutChg>
        <pc:sldLayoutChg chg="del">
          <pc:chgData name="Natale, Luigi" userId="0bb35f83-ebdf-4526-ae9a-c3e8393a1d1b" providerId="ADAL" clId="{2B036683-A976-429A-8240-6560004B9596}" dt="2022-11-02T10:07:25.800" v="23" actId="2696"/>
          <pc:sldLayoutMkLst>
            <pc:docMk/>
            <pc:sldMasterMk cId="1991646862" sldId="2147483648"/>
            <pc:sldLayoutMk cId="867740489" sldId="2147483653"/>
          </pc:sldLayoutMkLst>
        </pc:sldLayoutChg>
        <pc:sldLayoutChg chg="del">
          <pc:chgData name="Natale, Luigi" userId="0bb35f83-ebdf-4526-ae9a-c3e8393a1d1b" providerId="ADAL" clId="{2B036683-A976-429A-8240-6560004B9596}" dt="2022-11-02T10:07:25.761" v="22" actId="2696"/>
          <pc:sldLayoutMkLst>
            <pc:docMk/>
            <pc:sldMasterMk cId="1991646862" sldId="2147483648"/>
            <pc:sldLayoutMk cId="3320314048" sldId="2147483654"/>
          </pc:sldLayoutMkLst>
        </pc:sldLayoutChg>
        <pc:sldLayoutChg chg="del">
          <pc:chgData name="Natale, Luigi" userId="0bb35f83-ebdf-4526-ae9a-c3e8393a1d1b" providerId="ADAL" clId="{2B036683-A976-429A-8240-6560004B9596}" dt="2022-11-02T10:07:25.733" v="21" actId="2696"/>
          <pc:sldLayoutMkLst>
            <pc:docMk/>
            <pc:sldMasterMk cId="1991646862" sldId="2147483648"/>
            <pc:sldLayoutMk cId="1751372871" sldId="2147483655"/>
          </pc:sldLayoutMkLst>
        </pc:sldLayoutChg>
        <pc:sldLayoutChg chg="del">
          <pc:chgData name="Natale, Luigi" userId="0bb35f83-ebdf-4526-ae9a-c3e8393a1d1b" providerId="ADAL" clId="{2B036683-A976-429A-8240-6560004B9596}" dt="2022-11-02T10:07:25.702" v="20" actId="2696"/>
          <pc:sldLayoutMkLst>
            <pc:docMk/>
            <pc:sldMasterMk cId="1991646862" sldId="2147483648"/>
            <pc:sldLayoutMk cId="2361969132" sldId="2147483656"/>
          </pc:sldLayoutMkLst>
        </pc:sldLayoutChg>
        <pc:sldLayoutChg chg="del">
          <pc:chgData name="Natale, Luigi" userId="0bb35f83-ebdf-4526-ae9a-c3e8393a1d1b" providerId="ADAL" clId="{2B036683-A976-429A-8240-6560004B9596}" dt="2022-11-02T10:07:25.662" v="19" actId="2696"/>
          <pc:sldLayoutMkLst>
            <pc:docMk/>
            <pc:sldMasterMk cId="1991646862" sldId="2147483648"/>
            <pc:sldLayoutMk cId="2603232855" sldId="2147483657"/>
          </pc:sldLayoutMkLst>
        </pc:sldLayoutChg>
        <pc:sldLayoutChg chg="del">
          <pc:chgData name="Natale, Luigi" userId="0bb35f83-ebdf-4526-ae9a-c3e8393a1d1b" providerId="ADAL" clId="{2B036683-A976-429A-8240-6560004B9596}" dt="2022-11-02T10:07:25.630" v="18" actId="2696"/>
          <pc:sldLayoutMkLst>
            <pc:docMk/>
            <pc:sldMasterMk cId="1991646862" sldId="2147483648"/>
            <pc:sldLayoutMk cId="3783533162" sldId="2147483658"/>
          </pc:sldLayoutMkLst>
        </pc:sldLayoutChg>
        <pc:sldLayoutChg chg="del">
          <pc:chgData name="Natale, Luigi" userId="0bb35f83-ebdf-4526-ae9a-c3e8393a1d1b" providerId="ADAL" clId="{2B036683-A976-429A-8240-6560004B9596}" dt="2022-11-02T10:07:25.143" v="17" actId="2696"/>
          <pc:sldLayoutMkLst>
            <pc:docMk/>
            <pc:sldMasterMk cId="1991646862" sldId="2147483648"/>
            <pc:sldLayoutMk cId="2062619924" sldId="2147483659"/>
          </pc:sldLayoutMkLst>
        </pc:sldLayoutChg>
      </pc:sldMasterChg>
    </pc:docChg>
  </pc:docChgLst>
  <pc:docChgLst>
    <pc:chgData name="Natale, Luigi" userId="0bb35f83-ebdf-4526-ae9a-c3e8393a1d1b" providerId="ADAL" clId="{8F688F7A-06CE-4766-B0A4-3C2E6758ACD1}"/>
    <pc:docChg chg="custSel modSld modMainMaster">
      <pc:chgData name="Natale, Luigi" userId="0bb35f83-ebdf-4526-ae9a-c3e8393a1d1b" providerId="ADAL" clId="{8F688F7A-06CE-4766-B0A4-3C2E6758ACD1}" dt="2022-11-17T09:09:01.645" v="112" actId="14100"/>
      <pc:docMkLst>
        <pc:docMk/>
      </pc:docMkLst>
      <pc:sldChg chg="addSp delSp modSp mod">
        <pc:chgData name="Natale, Luigi" userId="0bb35f83-ebdf-4526-ae9a-c3e8393a1d1b" providerId="ADAL" clId="{8F688F7A-06CE-4766-B0A4-3C2E6758ACD1}" dt="2022-11-17T09:08:31.485" v="111" actId="208"/>
        <pc:sldMkLst>
          <pc:docMk/>
          <pc:sldMk cId="2283709267" sldId="256"/>
        </pc:sldMkLst>
        <pc:spChg chg="mod">
          <ac:chgData name="Natale, Luigi" userId="0bb35f83-ebdf-4526-ae9a-c3e8393a1d1b" providerId="ADAL" clId="{8F688F7A-06CE-4766-B0A4-3C2E6758ACD1}" dt="2022-11-17T09:08:26.253" v="110" actId="14100"/>
          <ac:spMkLst>
            <pc:docMk/>
            <pc:sldMk cId="2283709267" sldId="256"/>
            <ac:spMk id="5" creationId="{62FDFB91-97FD-4BE5-94BD-B5A20971EFB2}"/>
          </ac:spMkLst>
        </pc:spChg>
        <pc:picChg chg="add mod ord">
          <ac:chgData name="Natale, Luigi" userId="0bb35f83-ebdf-4526-ae9a-c3e8393a1d1b" providerId="ADAL" clId="{8F688F7A-06CE-4766-B0A4-3C2E6758ACD1}" dt="2022-11-17T09:08:31.485" v="111" actId="208"/>
          <ac:picMkLst>
            <pc:docMk/>
            <pc:sldMk cId="2283709267" sldId="256"/>
            <ac:picMk id="3" creationId="{BE6FC3F7-A43C-9F81-DA65-9956E2301567}"/>
          </ac:picMkLst>
        </pc:picChg>
        <pc:picChg chg="del mod">
          <ac:chgData name="Natale, Luigi" userId="0bb35f83-ebdf-4526-ae9a-c3e8393a1d1b" providerId="ADAL" clId="{8F688F7A-06CE-4766-B0A4-3C2E6758ACD1}" dt="2022-11-17T09:04:06.591" v="6" actId="478"/>
          <ac:picMkLst>
            <pc:docMk/>
            <pc:sldMk cId="2283709267" sldId="256"/>
            <ac:picMk id="6" creationId="{B5E9840C-1CBF-497E-BC66-EE9D9DFECB32}"/>
          </ac:picMkLst>
        </pc:picChg>
      </pc:sldChg>
      <pc:sldMasterChg chg="addSp delSp modSp mod modSldLayout">
        <pc:chgData name="Natale, Luigi" userId="0bb35f83-ebdf-4526-ae9a-c3e8393a1d1b" providerId="ADAL" clId="{8F688F7A-06CE-4766-B0A4-3C2E6758ACD1}" dt="2022-11-17T09:09:01.645" v="112" actId="14100"/>
        <pc:sldMasterMkLst>
          <pc:docMk/>
          <pc:sldMasterMk cId="1991646862" sldId="2147483648"/>
        </pc:sldMasterMkLst>
        <pc:spChg chg="mod">
          <ac:chgData name="Natale, Luigi" userId="0bb35f83-ebdf-4526-ae9a-c3e8393a1d1b" providerId="ADAL" clId="{8F688F7A-06CE-4766-B0A4-3C2E6758ACD1}" dt="2022-11-17T09:09:01.645" v="112" actId="14100"/>
          <ac:spMkLst>
            <pc:docMk/>
            <pc:sldMasterMk cId="1991646862" sldId="2147483648"/>
            <ac:spMk id="9" creationId="{CDFBCE26-6618-4EB7-935B-D6B9B7456F61}"/>
          </ac:spMkLst>
        </pc:spChg>
        <pc:picChg chg="add del mod">
          <ac:chgData name="Natale, Luigi" userId="0bb35f83-ebdf-4526-ae9a-c3e8393a1d1b" providerId="ADAL" clId="{8F688F7A-06CE-4766-B0A4-3C2E6758ACD1}" dt="2022-11-17T09:05:42.098" v="22" actId="478"/>
          <ac:picMkLst>
            <pc:docMk/>
            <pc:sldMasterMk cId="1991646862" sldId="2147483648"/>
            <ac:picMk id="2" creationId="{63F3AE2D-1117-2FCF-B959-2F80FD154587}"/>
          </ac:picMkLst>
        </pc:picChg>
        <pc:sldLayoutChg chg="addSp delSp modSp mod">
          <pc:chgData name="Natale, Luigi" userId="0bb35f83-ebdf-4526-ae9a-c3e8393a1d1b" providerId="ADAL" clId="{8F688F7A-06CE-4766-B0A4-3C2E6758ACD1}" dt="2022-11-17T09:07:47.928" v="101"/>
          <pc:sldLayoutMkLst>
            <pc:docMk/>
            <pc:sldMasterMk cId="1991646862" sldId="2147483648"/>
            <pc:sldLayoutMk cId="1982250558" sldId="2147483650"/>
          </pc:sldLayoutMkLst>
          <pc:spChg chg="mod">
            <ac:chgData name="Natale, Luigi" userId="0bb35f83-ebdf-4526-ae9a-c3e8393a1d1b" providerId="ADAL" clId="{8F688F7A-06CE-4766-B0A4-3C2E6758ACD1}" dt="2022-11-17T09:07:47.928" v="101"/>
            <ac:spMkLst>
              <pc:docMk/>
              <pc:sldMasterMk cId="1991646862" sldId="2147483648"/>
              <pc:sldLayoutMk cId="1982250558" sldId="2147483650"/>
              <ac:spMk id="8" creationId="{5080B8FA-B251-4BD2-8161-3DA0C4B7A06E}"/>
            </ac:spMkLst>
          </pc:spChg>
          <pc:picChg chg="add mod ord">
            <ac:chgData name="Natale, Luigi" userId="0bb35f83-ebdf-4526-ae9a-c3e8393a1d1b" providerId="ADAL" clId="{8F688F7A-06CE-4766-B0A4-3C2E6758ACD1}" dt="2022-11-17T09:04:34.941" v="13" actId="208"/>
            <ac:picMkLst>
              <pc:docMk/>
              <pc:sldMasterMk cId="1991646862" sldId="2147483648"/>
              <pc:sldLayoutMk cId="1982250558" sldId="2147483650"/>
              <ac:picMk id="2" creationId="{A43C91DA-CA52-2A3D-DA84-9A14BE5B7D0D}"/>
            </ac:picMkLst>
          </pc:picChg>
          <pc:picChg chg="del">
            <ac:chgData name="Natale, Luigi" userId="0bb35f83-ebdf-4526-ae9a-c3e8393a1d1b" providerId="ADAL" clId="{8F688F7A-06CE-4766-B0A4-3C2E6758ACD1}" dt="2022-11-17T09:04:24.783" v="11" actId="478"/>
            <ac:picMkLst>
              <pc:docMk/>
              <pc:sldMasterMk cId="1991646862" sldId="2147483648"/>
              <pc:sldLayoutMk cId="1982250558" sldId="2147483650"/>
              <ac:picMk id="7" creationId="{25BFFB3B-E164-4D23-9C35-12AEBA12F35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56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5">
            <a:extLst>
              <a:ext uri="{FF2B5EF4-FFF2-40B4-BE49-F238E27FC236}">
                <a16:creationId xmlns:a16="http://schemas.microsoft.com/office/drawing/2014/main" id="{5080B8FA-B251-4BD2-8161-3DA0C4B7A0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12191999" cy="461665"/>
          </a:xfrm>
          <a:prstGeom prst="rect">
            <a:avLst/>
          </a:prstGeom>
          <a:solidFill>
            <a:srgbClr val="00B6AD"/>
          </a:solidFill>
          <a:ln>
            <a:noFill/>
          </a:ln>
        </p:spPr>
        <p:txBody>
          <a:bodyPr wrap="square">
            <a:spAutoFit/>
          </a:bodyPr>
          <a:lstStyle>
            <a:lvl1pPr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 u="sng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defRPr/>
            </a:pPr>
            <a:r>
              <a:rPr lang="it-IT" altLang="it-IT" sz="2400" u="none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Capitolo 1 - Introduzione alla psicologia sociale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097E6C0-96D5-2E0D-FBF8-84D96FEDE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31632" y="-1121"/>
            <a:ext cx="1460368" cy="2061696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98225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B6F04-CFB0-4318-8327-6196F3D2AE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27113"/>
            <a:ext cx="12204700" cy="431800"/>
          </a:xfrm>
          <a:prstGeom prst="rect">
            <a:avLst/>
          </a:prstGeom>
          <a:solidFill>
            <a:srgbClr val="00B6AD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it-IT" altLang="it-IT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DFBCE26-6618-4EB7-935B-D6B9B7456F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439981"/>
            <a:ext cx="61086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PSICOLOGIA SOCIALE, 4ED</a:t>
            </a:r>
            <a:b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 David Myers, Jean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Twenge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, Elena Marta, Maura Pozzi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5E34F7A8-A08D-4BEF-8EA8-4209BC23B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25069" y="6427113"/>
            <a:ext cx="35160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Copyright © 2023</a:t>
            </a:r>
          </a:p>
          <a:p>
            <a:pPr algn="r">
              <a:defRPr/>
            </a:pP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McGraw-Hill 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Education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it-IT" altLang="it-IT" sz="1200" b="1" u="none" dirty="0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Italy</a:t>
            </a:r>
            <a:r>
              <a:rPr lang="it-IT" altLang="it-IT" sz="1200" b="1" u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) S.r.l. </a:t>
            </a:r>
          </a:p>
        </p:txBody>
      </p:sp>
      <p:pic>
        <p:nvPicPr>
          <p:cNvPr id="11" name="Immagine 15" descr="Immagine che contiene segnale, arresto, disegnando, camion&#10;&#10;Descrizione generata automaticamente">
            <a:extLst>
              <a:ext uri="{FF2B5EF4-FFF2-40B4-BE49-F238E27FC236}">
                <a16:creationId xmlns:a16="http://schemas.microsoft.com/office/drawing/2014/main" id="{F194A368-7330-4E19-A5B5-5450FA608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138" y="6336625"/>
            <a:ext cx="563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4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B2202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6743" userDrawn="1">
          <p15:clr>
            <a:srgbClr val="F26B43"/>
          </p15:clr>
        </p15:guide>
        <p15:guide id="6" pos="937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98" userDrawn="1">
          <p15:clr>
            <a:srgbClr val="F26B43"/>
          </p15:clr>
        </p15:guide>
        <p15:guide id="9" orient="horz" pos="3022" userDrawn="1">
          <p15:clr>
            <a:srgbClr val="F26B43"/>
          </p15:clr>
        </p15:guide>
        <p15:guide id="10" orient="horz" pos="3748" userDrawn="1">
          <p15:clr>
            <a:srgbClr val="F26B43"/>
          </p15:clr>
        </p15:guide>
        <p15:guide id="11" orient="horz" pos="8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2FDFB91-97FD-4BE5-94BD-B5A20971EFB2}"/>
              </a:ext>
            </a:extLst>
          </p:cNvPr>
          <p:cNvSpPr txBox="1">
            <a:spLocks/>
          </p:cNvSpPr>
          <p:nvPr/>
        </p:nvSpPr>
        <p:spPr>
          <a:xfrm>
            <a:off x="6320852" y="1775762"/>
            <a:ext cx="4608513" cy="273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B22025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5400" dirty="0">
                <a:solidFill>
                  <a:srgbClr val="CA6736"/>
                </a:solidFill>
              </a:rPr>
              <a:t>Capitolo 1</a:t>
            </a:r>
            <a:br>
              <a:rPr lang="it-IT" sz="5400" dirty="0">
                <a:solidFill>
                  <a:srgbClr val="CA6736"/>
                </a:solidFill>
              </a:rPr>
            </a:br>
            <a:br>
              <a:rPr lang="it-IT" sz="5400" dirty="0">
                <a:solidFill>
                  <a:srgbClr val="CA6736"/>
                </a:solidFill>
              </a:rPr>
            </a:br>
            <a:r>
              <a:rPr lang="it-IT" altLang="it-IT" sz="5400" dirty="0">
                <a:solidFill>
                  <a:srgbClr val="CA6736"/>
                </a:solidFill>
              </a:rPr>
              <a:t>Introduzione alla psicologia sociale</a:t>
            </a:r>
            <a:endParaRPr lang="it-IT" sz="5400" dirty="0">
              <a:solidFill>
                <a:srgbClr val="CA6736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1B0645E-E9E6-A7DF-FC90-1584472AF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906518"/>
            <a:ext cx="3573516" cy="5044964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28370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5B0DD18-6BEB-30EF-8A91-53C0CE37702B}"/>
              </a:ext>
            </a:extLst>
          </p:cNvPr>
          <p:cNvSpPr txBox="1"/>
          <p:nvPr/>
        </p:nvSpPr>
        <p:spPr>
          <a:xfrm>
            <a:off x="2574867" y="905468"/>
            <a:ext cx="6196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CA67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Che cos’è la psicologia sociale? </a:t>
            </a:r>
            <a:endParaRPr lang="it-IT" sz="3600" dirty="0">
              <a:solidFill>
                <a:srgbClr val="CA673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9C7AC9C-EE8C-057C-E387-7AB7EEA384E3}"/>
              </a:ext>
            </a:extLst>
          </p:cNvPr>
          <p:cNvSpPr txBox="1"/>
          <p:nvPr/>
        </p:nvSpPr>
        <p:spPr>
          <a:xfrm>
            <a:off x="1620296" y="1936047"/>
            <a:ext cx="835789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effectLst/>
              </a:rPr>
              <a:t>Psicologia sociale</a:t>
            </a:r>
            <a:r>
              <a:rPr lang="it-IT" sz="2400" dirty="0">
                <a:effectLst/>
              </a:rPr>
              <a:t>: studio scientifico di come le persone e i gruppi percepiscono e pensano gli altri, li influenzano e si pongono in relazione con essi.</a:t>
            </a:r>
          </a:p>
          <a:p>
            <a:endParaRPr lang="it-IT" sz="2400" dirty="0"/>
          </a:p>
          <a:p>
            <a:r>
              <a:rPr lang="it-IT" sz="2400" dirty="0"/>
              <a:t>La psicologia sociale si pone domande quali: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/>
              <a:t>Il nostro comportamento sociale dipende più dalle situazioni che affrontiamo o da come le interpretiamo?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/>
              <a:t>Le persone sarebbero crudeli se gli venisse ordinato?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/>
              <a:t>Di aiutare? O di aiutare se stessi?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0263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07C83F3-8F19-B25F-CB37-7FA711430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68" y="750698"/>
            <a:ext cx="8390021" cy="535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09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2653F98-02F4-9C32-A8F0-B9AD64EA7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029" y="1088181"/>
            <a:ext cx="6631197" cy="531261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8B5F85E-DB4F-177C-43BB-34B5D3290D97}"/>
              </a:ext>
            </a:extLst>
          </p:cNvPr>
          <p:cNvSpPr txBox="1"/>
          <p:nvPr/>
        </p:nvSpPr>
        <p:spPr>
          <a:xfrm>
            <a:off x="2468379" y="627663"/>
            <a:ext cx="7255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CA67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capisaldi della psicologia sociale</a:t>
            </a:r>
            <a:endParaRPr lang="it-IT" sz="3600" dirty="0">
              <a:solidFill>
                <a:srgbClr val="CA673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48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7C40B87-E84B-F212-4B49-33E6D91ECCD4}"/>
              </a:ext>
            </a:extLst>
          </p:cNvPr>
          <p:cNvSpPr txBox="1"/>
          <p:nvPr/>
        </p:nvSpPr>
        <p:spPr>
          <a:xfrm>
            <a:off x="415846" y="1015929"/>
            <a:ext cx="10314407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it-IT" sz="3200" dirty="0">
                <a:solidFill>
                  <a:srgbClr val="CA6736"/>
                </a:solidFill>
              </a:rPr>
              <a:t> Noi costruiamo la nostra realtà</a:t>
            </a:r>
          </a:p>
          <a:p>
            <a:endParaRPr lang="it-IT" sz="3200" dirty="0">
              <a:solidFill>
                <a:srgbClr val="CA6736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</a:rPr>
              <a:t>Gli esseri umani hanno un pressante bisogno di spiegare i comportamenti, attribuire loro delle cause e pertanto renderli ordinati, predicibili e controllabili. </a:t>
            </a:r>
          </a:p>
          <a:p>
            <a:endParaRPr lang="it-IT" sz="2400" dirty="0"/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/>
              <a:t>Esiste una realtà oggettiva, ma noi la vediamo sempre attraverso la lente delle nostre convinzioni e dei nostri valori.</a:t>
            </a:r>
          </a:p>
          <a:p>
            <a:endParaRPr lang="it-IT" sz="2400" dirty="0"/>
          </a:p>
          <a:p>
            <a:r>
              <a:rPr lang="it-IT" sz="2400" dirty="0">
                <a:sym typeface="Wingdings" pitchFamily="2" charset="2"/>
              </a:rPr>
              <a:t> </a:t>
            </a:r>
            <a:r>
              <a:rPr lang="it-IT" sz="2400" dirty="0"/>
              <a:t>Esempio: Partita Princeton-Dartmouth.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1014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410988E-295A-33C2-EDFF-8D2F543A717D}"/>
              </a:ext>
            </a:extLst>
          </p:cNvPr>
          <p:cNvSpPr txBox="1"/>
          <p:nvPr/>
        </p:nvSpPr>
        <p:spPr>
          <a:xfrm>
            <a:off x="657726" y="900659"/>
            <a:ext cx="976964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solidFill>
                  <a:srgbClr val="CA67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Le nostre intuizioni sono spesso potenti ma a volte pericolose</a:t>
            </a:r>
          </a:p>
          <a:p>
            <a:endParaRPr lang="it-IT" sz="2800" dirty="0">
              <a:solidFill>
                <a:srgbClr val="CA673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 nostre intuizioni immediate modellano le nostre paure (il volo sarà pericoloso?), le nostre impressioni (mi posso fidare di quella persona?) e le nostre relazioni (sono gradita/o a quella persona?). 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Giudichiamo intuitivamente la probabilità di eventi, spesso erroneamente, in base alla facilità con cui ci vengono in mente.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Quando l'accuratezza è importante, le intuizioni impulsive devono essere tenute a freno con il pensiero critico.</a:t>
            </a:r>
          </a:p>
        </p:txBody>
      </p:sp>
    </p:spTree>
    <p:extLst>
      <p:ext uri="{BB962C8B-B14F-4D97-AF65-F5344CB8AC3E}">
        <p14:creationId xmlns:p14="http://schemas.microsoft.com/office/powerpoint/2010/main" val="877052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B2FCA0DA-222A-6EC5-77B2-8A1AEEEA50B4}"/>
              </a:ext>
            </a:extLst>
          </p:cNvPr>
          <p:cNvSpPr txBox="1"/>
          <p:nvPr/>
        </p:nvSpPr>
        <p:spPr>
          <a:xfrm>
            <a:off x="128337" y="942157"/>
            <a:ext cx="10732168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solidFill>
                  <a:srgbClr val="CA67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Le influenze sociali plasmano i nostri comportamenti</a:t>
            </a:r>
          </a:p>
          <a:p>
            <a:endParaRPr lang="it-IT" sz="3200" dirty="0">
              <a:solidFill>
                <a:srgbClr val="CA673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Siamo animali sociali, parliamo e pensiamo con parole che abbiamo imparato dagli altri.</a:t>
            </a:r>
          </a:p>
          <a:p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Le situazioni sociali hanno un forte effetto sul nostro comportamento.</a:t>
            </a:r>
          </a:p>
          <a:p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Desideriamo essere in relazione con gli altri, appartenere a gruppi, essere giudicati bene dagli altri. </a:t>
            </a:r>
          </a:p>
          <a:p>
            <a:endParaRPr lang="it-IT" sz="2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Talvolta il potere della situazione sociale porta ad agire in maniera distante dai nostri atteggiamenti. </a:t>
            </a: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à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Esempio: </a:t>
            </a: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durante il nazismo molte persone contribuirono all’Olocausto.</a:t>
            </a:r>
          </a:p>
          <a:p>
            <a:pPr marL="342900" indent="-342900">
              <a:buFont typeface="Wingdings" pitchFamily="2" charset="2"/>
              <a:buChar char="à"/>
            </a:pPr>
            <a:endParaRPr lang="it-IT" sz="2000" dirty="0">
              <a:latin typeface="That"/>
            </a:endParaRPr>
          </a:p>
          <a:p>
            <a:endParaRPr lang="it-IT" sz="2000" dirty="0">
              <a:latin typeface="That"/>
            </a:endParaRPr>
          </a:p>
        </p:txBody>
      </p:sp>
    </p:spTree>
    <p:extLst>
      <p:ext uri="{BB962C8B-B14F-4D97-AF65-F5344CB8AC3E}">
        <p14:creationId xmlns:p14="http://schemas.microsoft.com/office/powerpoint/2010/main" val="7377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EA1328-E390-4172-4FAC-175ACF0F22BF}"/>
              </a:ext>
            </a:extLst>
          </p:cNvPr>
          <p:cNvSpPr txBox="1"/>
          <p:nvPr/>
        </p:nvSpPr>
        <p:spPr>
          <a:xfrm>
            <a:off x="625642" y="964630"/>
            <a:ext cx="972151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solidFill>
                  <a:srgbClr val="CA67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4) I nostri atteggiamenti e le nostre disposizioni plasmano i nostri comportamenti </a:t>
            </a:r>
          </a:p>
          <a:p>
            <a:endParaRPr lang="it-IT" sz="3200" dirty="0">
              <a:solidFill>
                <a:srgbClr val="CA673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I  nostri atteggiamenti influenzano il nostro comportamento.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Esempio: le nostre opinioni politiche influenzano il nostro comportamento di voto. </a:t>
            </a:r>
          </a:p>
          <a:p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Gli atteggiamenti, i tratti di personalità e le nostre 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disposizioni personali</a:t>
            </a: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influenzano il comportamento. </a:t>
            </a:r>
            <a:endParaRPr lang="it-IT" sz="2400" dirty="0">
              <a:solidFill>
                <a:srgbClr val="CA673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Esempio: d</a:t>
            </a: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opo aver trascorso anni in prigione per motivi politici, una persona potrebbe mostrare asprezza e risentimento. </a:t>
            </a: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0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D677ED-DC39-DCAE-AA05-13E703FB0BA5}"/>
              </a:ext>
            </a:extLst>
          </p:cNvPr>
          <p:cNvSpPr txBox="1"/>
          <p:nvPr/>
        </p:nvSpPr>
        <p:spPr>
          <a:xfrm>
            <a:off x="240629" y="815824"/>
            <a:ext cx="10876549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solidFill>
                  <a:srgbClr val="CA6736"/>
                </a:solidFill>
              </a:rPr>
              <a:t>5) I principi della psicologia sociale sono applicabili alla vita quotidiana </a:t>
            </a:r>
          </a:p>
          <a:p>
            <a:endParaRPr lang="it-IT" sz="2400" dirty="0">
              <a:solidFill>
                <a:srgbClr val="CA6736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/>
              <a:t>L</a:t>
            </a:r>
            <a:r>
              <a:rPr lang="it-IT" sz="2400" dirty="0">
                <a:effectLst/>
              </a:rPr>
              <a:t>a psicologia sociale si occupa della vita concreta e reale delle persone. </a:t>
            </a:r>
            <a:br>
              <a:rPr lang="it-IT" sz="2400" dirty="0">
                <a:effectLst/>
              </a:rPr>
            </a:br>
            <a:endParaRPr lang="it-IT" sz="2400" dirty="0">
              <a:effectLst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/>
              <a:t>Ci fornisce un metodo per porre e rispondere a domande interessanti e importanti.</a:t>
            </a:r>
          </a:p>
          <a:p>
            <a:r>
              <a:rPr lang="it-IT" sz="2400" i="1" dirty="0"/>
              <a:t>Come conoscere meglio se stessi.</a:t>
            </a:r>
          </a:p>
          <a:p>
            <a:r>
              <a:rPr lang="it-IT" sz="2400" i="1" dirty="0"/>
              <a:t>Come capire e influenzare gli altri.</a:t>
            </a:r>
          </a:p>
          <a:p>
            <a:endParaRPr lang="it-IT" sz="2400" i="1" dirty="0"/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/>
              <a:t>I principi del pensiero sociale, dell'influenza sociale e delle relazioni sociali hanno implicazioni per questioni importanti.</a:t>
            </a:r>
          </a:p>
          <a:p>
            <a:r>
              <a:rPr lang="it-IT" sz="2400" i="1" dirty="0"/>
              <a:t>Consentire un futuro sostenibile dal punto di vista ambientale.</a:t>
            </a:r>
          </a:p>
        </p:txBody>
      </p:sp>
    </p:spTree>
    <p:extLst>
      <p:ext uri="{BB962C8B-B14F-4D97-AF65-F5344CB8AC3E}">
        <p14:creationId xmlns:p14="http://schemas.microsoft.com/office/powerpoint/2010/main" val="961870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D8851D8-D098-72BE-0732-21D7D03CFD94}"/>
              </a:ext>
            </a:extLst>
          </p:cNvPr>
          <p:cNvSpPr txBox="1"/>
          <p:nvPr/>
        </p:nvSpPr>
        <p:spPr>
          <a:xfrm>
            <a:off x="2585124" y="783233"/>
            <a:ext cx="7255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CA6736"/>
                </a:solidFill>
                <a:latin typeface="MHEupperelemsans"/>
              </a:rPr>
              <a:t>La psicologia sociale e i valori</a:t>
            </a:r>
            <a:endParaRPr lang="it-IT" sz="3600" dirty="0">
              <a:solidFill>
                <a:srgbClr val="CA6736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68D6559-99D3-21F5-1BA4-B0C466021749}"/>
              </a:ext>
            </a:extLst>
          </p:cNvPr>
          <p:cNvSpPr txBox="1"/>
          <p:nvPr/>
        </p:nvSpPr>
        <p:spPr>
          <a:xfrm>
            <a:off x="351813" y="1642784"/>
            <a:ext cx="11294755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psicologia sociale è più un insieme di strategie per rispondere a domande socialmente rilevanti che non una collezione di risultati scientifici. 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valori dei ricercatori penetrano nel loro lavoro, per esempio nella scelta dell’ambito e dell’oggetto di studio, ma anche nelle teorie che essi sostengono.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Che cosa possiamo fare allora per ridurre gli errori interpretativi?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ettere a punto congegni di ricerca sempre più precisi e accurati;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Rilevare bias cognitivi;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Rilevare </a:t>
            </a: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presenza o meno di queste interpretazioni soggettive, come queste funzionano e come possono essere tenute sotto controllo. </a:t>
            </a: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4380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C1AF0CC-C073-8AA4-19A1-3B70495FA76C}"/>
              </a:ext>
            </a:extLst>
          </p:cNvPr>
          <p:cNvSpPr txBox="1"/>
          <p:nvPr/>
        </p:nvSpPr>
        <p:spPr>
          <a:xfrm>
            <a:off x="182880" y="815318"/>
            <a:ext cx="10379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CA6736"/>
                </a:solidFill>
              </a:rPr>
              <a:t>Lo so da sempre: la psicologia sociale è semplice senso comune?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D17FBB4-BEEE-16C0-5E32-96815EB10612}"/>
              </a:ext>
            </a:extLst>
          </p:cNvPr>
          <p:cNvSpPr txBox="1"/>
          <p:nvPr/>
        </p:nvSpPr>
        <p:spPr>
          <a:xfrm>
            <a:off x="385008" y="2205746"/>
            <a:ext cx="1037924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Spesso gli psicologi sociali si sentono rivolgere due critiche tra loro in contraddizione: </a:t>
            </a:r>
          </a:p>
          <a:p>
            <a:pPr marL="457200" indent="-457200">
              <a:buAutoNum type="arabicParenR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psicologia sociale è banale perché documenta l’ovvio; </a:t>
            </a:r>
          </a:p>
          <a:p>
            <a:pPr marL="457200" indent="-457200">
              <a:buAutoNum type="arabicParenR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psicologia sociale è pericolosa perché i suoi risultati possono essere usati per manipolare le persone. </a:t>
            </a:r>
          </a:p>
          <a:p>
            <a:pPr marL="457200" indent="-457200">
              <a:buAutoNum type="arabicParenR"/>
            </a:pP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Il Bias della retrospezione: la tendenza, dopo che si è verificato un evento, a esagerare la propria abilità nell’averlo previsto come qualcosa che si sarebbe verificato. È noto anche come il fenomeno del </a:t>
            </a:r>
            <a:r>
              <a:rPr lang="it-IT" sz="2400" b="0" i="0" u="none" strike="noStrike" dirty="0">
                <a:solidFill>
                  <a:srgbClr val="3E3F3E"/>
                </a:solidFill>
                <a:effectLst/>
                <a:latin typeface="Crimson Text"/>
              </a:rPr>
              <a:t>“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io-lo-so-da-sempre</a:t>
            </a:r>
            <a:r>
              <a:rPr lang="it-IT" sz="2400" b="0" i="0" u="none" strike="noStrike" dirty="0">
                <a:solidFill>
                  <a:srgbClr val="3E3F3E"/>
                </a:solidFill>
                <a:effectLst/>
                <a:latin typeface="Crimson Text"/>
              </a:rPr>
              <a:t>”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457200" indent="-457200">
              <a:buAutoNum type="arabicParenR"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690349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4F14319-0CD4-9EC1-6651-040473210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0719"/>
            <a:ext cx="5035747" cy="54463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4F0491E-EE0C-5B58-30E5-5510BD46D858}"/>
              </a:ext>
            </a:extLst>
          </p:cNvPr>
          <p:cNvSpPr txBox="1"/>
          <p:nvPr/>
        </p:nvSpPr>
        <p:spPr>
          <a:xfrm>
            <a:off x="4879780" y="740719"/>
            <a:ext cx="598851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</a:rPr>
              <a:t>Il fenomeno del </a:t>
            </a:r>
            <a:r>
              <a:rPr lang="it-IT" sz="2400" b="0" i="0" u="none" strike="noStrike" dirty="0">
                <a:solidFill>
                  <a:srgbClr val="3E3F3E"/>
                </a:solidFill>
                <a:effectLst/>
                <a:latin typeface="Crimson Text"/>
              </a:rPr>
              <a:t>“</a:t>
            </a:r>
            <a:r>
              <a:rPr lang="it-IT" sz="2400" dirty="0"/>
              <a:t>io-lo-sapevo-già</a:t>
            </a:r>
            <a:r>
              <a:rPr lang="it-IT" sz="2400" b="0" i="0" u="none" strike="noStrike" dirty="0">
                <a:solidFill>
                  <a:srgbClr val="3E3F3E"/>
                </a:solidFill>
                <a:effectLst/>
                <a:latin typeface="Crimson Text"/>
              </a:rPr>
              <a:t>”</a:t>
            </a:r>
            <a:r>
              <a:rPr lang="it-IT" sz="2400" dirty="0">
                <a:effectLst/>
              </a:rPr>
              <a:t> può avere conseguenze nefaste. 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>
              <a:effectLst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</a:rPr>
              <a:t>Possiamo concludere che il senso comune porta sempre a errare? A volte sì e a volte no, non è questo il punto. Il punto è che esso si rivela giusto dopo che i fatti si sono verificati. 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/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</a:rPr>
              <a:t>La psicologia sociale, grazie all’impiego di metodi di ricerca rigorosi e accurati, consente di comprendere meglio processi e fenomeni, di distinguere chiaramente la realtà dall’illusione e di prevedere i fatti prima che si verifichino. </a:t>
            </a:r>
            <a:endParaRPr lang="it-IT" sz="2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2721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611400E-9078-6F4A-291F-E9E1ABC731CA}"/>
              </a:ext>
            </a:extLst>
          </p:cNvPr>
          <p:cNvSpPr txBox="1"/>
          <p:nvPr/>
        </p:nvSpPr>
        <p:spPr>
          <a:xfrm>
            <a:off x="1540041" y="829815"/>
            <a:ext cx="8309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CA6736"/>
                </a:solidFill>
              </a:rPr>
              <a:t>Lo sviluppo storico della psicologia sociale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5825D86-B044-3199-157B-D8456E288CB0}"/>
              </a:ext>
            </a:extLst>
          </p:cNvPr>
          <p:cNvSpPr txBox="1"/>
          <p:nvPr/>
        </p:nvSpPr>
        <p:spPr>
          <a:xfrm>
            <a:off x="625646" y="1826393"/>
            <a:ext cx="115663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effectLst/>
              </a:rPr>
              <a:t>Le radici europee della psicologia sociale</a:t>
            </a:r>
          </a:p>
          <a:p>
            <a:endParaRPr lang="it-IT" sz="24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i="1" dirty="0">
                <a:effectLst/>
              </a:rPr>
              <a:t>La psicologia delle folle:</a:t>
            </a:r>
          </a:p>
          <a:p>
            <a:r>
              <a:rPr lang="it-IT" sz="2400" dirty="0"/>
              <a:t>- Per Gustave Le Bon (1841-1931) alla base del fenomeno della folla si collocano tre meccanismi fondamentali: contagio mentale, senso di potenza e suggestionabilità.</a:t>
            </a:r>
          </a:p>
          <a:p>
            <a:endParaRPr lang="it-IT" sz="2400" dirty="0"/>
          </a:p>
          <a:p>
            <a:r>
              <a:rPr lang="it-IT" sz="2400" dirty="0"/>
              <a:t>- Per Gabriel Tarde (1843-1904) dietro ogni fatto sociale vi è la persona e il suo contesto di vita. Alla base della vita sociale vi sarebbero tre cause di ordine psicologico: il desiderio, l’invenzione e la relazione interpsicologica. </a:t>
            </a:r>
          </a:p>
          <a:p>
            <a:endParaRPr lang="it-I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6806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7B9D645-C4C7-567E-7CC9-C6FE8F837756}"/>
              </a:ext>
            </a:extLst>
          </p:cNvPr>
          <p:cNvSpPr txBox="1"/>
          <p:nvPr/>
        </p:nvSpPr>
        <p:spPr>
          <a:xfrm>
            <a:off x="275095" y="954459"/>
            <a:ext cx="9209868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24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Völkerpsichologie</a:t>
            </a:r>
            <a:r>
              <a:rPr lang="it-IT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Wilhelm Wundt)</a:t>
            </a:r>
            <a:b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2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Gli assunti di base di questo approccio sono i seguenti: </a:t>
            </a:r>
          </a:p>
          <a:p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1) l’essere umano ha una natura intrinsecamente sociale;</a:t>
            </a:r>
          </a:p>
          <a:p>
            <a:endParaRPr lang="it-IT" sz="2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	2) </a:t>
            </a: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psicologia sociale non può che essere una disciplina storica, 	poiché occupandosi del linguaggio, dei miti, dei costumi di un 	popolo non può prescindere dal contesto storico socio-culturale 	in cui si sviluppa; </a:t>
            </a:r>
            <a:b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2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	3) </a:t>
            </a:r>
            <a:r>
              <a:rPr lang="it-IT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oggetto della psicologia è lo studio del rapporto tra le persone 	e i prodotti della loro interazione che, a loro volta, influiscono 	sulle menti delle persone arricchendole. </a:t>
            </a:r>
          </a:p>
          <a:p>
            <a:endParaRPr lang="it-IT" sz="2400" dirty="0">
              <a:effectLst/>
              <a:latin typeface="+mj-lt"/>
            </a:endParaRPr>
          </a:p>
          <a:p>
            <a:endParaRPr lang="it-IT" sz="2400" dirty="0">
              <a:effectLst/>
              <a:latin typeface="+mj-lt"/>
            </a:endParaRPr>
          </a:p>
          <a:p>
            <a:endParaRPr lang="it-IT" sz="2400" dirty="0">
              <a:effectLst/>
              <a:latin typeface="+mj-lt"/>
            </a:endParaRPr>
          </a:p>
          <a:p>
            <a:endParaRPr lang="it-IT" sz="2400" dirty="0">
              <a:latin typeface="+mj-lt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9A987EB-A397-7208-7BAB-C6547C6BB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963" y="2374926"/>
            <a:ext cx="2707037" cy="368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07F8271-6395-438B-AEF6-32CF4BA7805D}"/>
              </a:ext>
            </a:extLst>
          </p:cNvPr>
          <p:cNvSpPr txBox="1"/>
          <p:nvPr/>
        </p:nvSpPr>
        <p:spPr>
          <a:xfrm>
            <a:off x="1805487" y="669516"/>
            <a:ext cx="79700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rgbClr val="0021C1"/>
                </a:solidFill>
                <a:effectLst/>
                <a:latin typeface="MHEupperelemsans"/>
              </a:rPr>
              <a:t> </a:t>
            </a:r>
            <a:r>
              <a:rPr lang="it-IT" sz="3600" b="1" dirty="0">
                <a:solidFill>
                  <a:srgbClr val="CA6736"/>
                </a:solidFill>
              </a:rPr>
              <a:t>La psicologia sociale in America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A0D608C-0FD3-134E-EBF0-ACCBC511DAD8}"/>
              </a:ext>
            </a:extLst>
          </p:cNvPr>
          <p:cNvSpPr txBox="1"/>
          <p:nvPr/>
        </p:nvSpPr>
        <p:spPr>
          <a:xfrm>
            <a:off x="356461" y="1828800"/>
            <a:ext cx="99344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L’esordio (1885-1934)</a:t>
            </a:r>
          </a:p>
          <a:p>
            <a:endParaRPr lang="it-IT" sz="24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dirty="0"/>
              <a:t>Triplett (1895): considerato il primo ricercatore in psicologia sociale.</a:t>
            </a:r>
            <a:br>
              <a:rPr lang="it-IT" sz="2400" dirty="0"/>
            </a:br>
            <a:endParaRPr lang="it-IT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it-IT" altLang="it-IT" sz="2400" dirty="0"/>
              <a:t>McDougall e Ross: attribuzione della nascita della psicologia sociale come disciplina autonoma.</a:t>
            </a:r>
            <a:br>
              <a:rPr lang="it-IT" altLang="it-IT" sz="2400" dirty="0"/>
            </a:br>
            <a:endParaRPr lang="it-IT" altLang="it-IT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it-IT" altLang="it-IT" sz="2400" dirty="0"/>
              <a:t>Allport: definisce per primo la psicologia sociale nel testo </a:t>
            </a:r>
            <a:r>
              <a:rPr lang="it-IT" altLang="it-IT" sz="2400" i="1" dirty="0"/>
              <a:t>Social Psychology.</a:t>
            </a:r>
          </a:p>
          <a:p>
            <a:endParaRPr lang="it-IT" sz="2400" dirty="0"/>
          </a:p>
          <a:p>
            <a:pPr marL="342900" indent="-342900">
              <a:buFont typeface="Wingdings" pitchFamily="2" charset="2"/>
              <a:buChar char="§"/>
            </a:pP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1411794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05570C9-F8EC-6F4C-2041-DCB2015CBC03}"/>
              </a:ext>
            </a:extLst>
          </p:cNvPr>
          <p:cNvSpPr txBox="1"/>
          <p:nvPr/>
        </p:nvSpPr>
        <p:spPr>
          <a:xfrm>
            <a:off x="182104" y="980139"/>
            <a:ext cx="1042239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/>
              <a:t>La costituzione (1935-1945)</a:t>
            </a:r>
            <a:br>
              <a:rPr lang="it-IT" sz="2400" b="1" dirty="0"/>
            </a:br>
            <a:endParaRPr lang="it-IT" sz="2400" b="1" dirty="0"/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</a:rPr>
              <a:t>A seguito della crisi del Ventinove molti psicologi persero il lavoro e iniziarono a occuparsi di tematiche sociali. </a:t>
            </a:r>
          </a:p>
          <a:p>
            <a:endParaRPr lang="it-IT" sz="2400" dirty="0">
              <a:effectLst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/>
              <a:t>N</a:t>
            </a:r>
            <a:r>
              <a:rPr lang="it-IT" sz="2400" dirty="0">
                <a:effectLst/>
              </a:rPr>
              <a:t>el 1936 fu fondata la </a:t>
            </a:r>
            <a:r>
              <a:rPr lang="it-IT" sz="2400" i="1" dirty="0">
                <a:effectLst/>
              </a:rPr>
              <a:t>Society for the Psychological Study of Social Issues </a:t>
            </a:r>
            <a:r>
              <a:rPr lang="it-IT" sz="2400" dirty="0">
                <a:effectLst/>
              </a:rPr>
              <a:t>(SPSSI), dedita allo studio di questioni sociali quotidiane, presenti in quello che definirono il </a:t>
            </a:r>
            <a:r>
              <a:rPr lang="it-IT" sz="2400" i="1" dirty="0">
                <a:effectLst/>
              </a:rPr>
              <a:t>real world</a:t>
            </a:r>
            <a:r>
              <a:rPr lang="it-IT" sz="2400" i="1" dirty="0"/>
              <a:t>.</a:t>
            </a:r>
          </a:p>
          <a:p>
            <a:endParaRPr lang="it-IT" sz="2400" i="1" dirty="0"/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</a:rPr>
              <a:t>Contemporaneamente, l’ascesa del nazismo in Europa aveva prodotto un forte clima antisemita e causò l’impossibilità per molti psicologi ebrei di esercitare e lavorare nelle università europee. Fu così che Fritz Heider, Kurt Lewin, Theodor Adorno e molti altri emigrarono negli Stati Uniti.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565684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BE081CB-564F-4C0C-B2D4-D1E8BBF768C8}"/>
              </a:ext>
            </a:extLst>
          </p:cNvPr>
          <p:cNvSpPr txBox="1"/>
          <p:nvPr/>
        </p:nvSpPr>
        <p:spPr>
          <a:xfrm>
            <a:off x="306090" y="582500"/>
            <a:ext cx="10527225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effectLst/>
              </a:rPr>
              <a:t>La rapida espansione: 1946-1969</a:t>
            </a:r>
          </a:p>
          <a:p>
            <a:endParaRPr lang="it-IT" sz="2400" b="1" dirty="0">
              <a:effectLst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altLang="it-IT" sz="2400" dirty="0">
                <a:ea typeface="ＭＳ Ｐゴシック" pitchFamily="34" charset="-128"/>
                <a:cs typeface="Calibri Light" panose="020F0302020204030204" pitchFamily="34" charset="0"/>
              </a:rPr>
              <a:t>Alla fine del secondo conflitto mondiale gli psicologi hanno a disposizione molti fondi. Ispirati da ciò che era appena accaduto nacquero diversi studi: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ea typeface="ＭＳ Ｐゴシック" pitchFamily="34" charset="-128"/>
                <a:cs typeface="Calibri Light" panose="020F0302020204030204" pitchFamily="34" charset="0"/>
              </a:rPr>
              <a:t>	- </a:t>
            </a:r>
            <a:r>
              <a:rPr lang="it-IT" altLang="it-IT" sz="2400" dirty="0">
                <a:cs typeface="Calibri Light" panose="020F0302020204030204" pitchFamily="34" charset="0"/>
              </a:rPr>
              <a:t>1950, Adorno e la personalità autoritaria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cs typeface="Calibri Light" panose="020F0302020204030204" pitchFamily="34" charset="0"/>
              </a:rPr>
              <a:t>	- 1956, Asch e l’influenza del gruppo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cs typeface="Calibri Light" panose="020F0302020204030204" pitchFamily="34" charset="0"/>
              </a:rPr>
              <a:t>	- 1963, Milgram e l’obbedienza</a:t>
            </a:r>
          </a:p>
          <a:p>
            <a:endParaRPr lang="it-IT" dirty="0"/>
          </a:p>
          <a:p>
            <a:r>
              <a:rPr lang="it-IT" sz="2400" b="1" dirty="0">
                <a:effectLst/>
              </a:rPr>
              <a:t>La crisi e la rinascita: 1970-1984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dirty="0"/>
              <a:t>Contrasti all’eticità di molte ricerche condotte in precedenza;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sz="2400" dirty="0"/>
              <a:t>La crisi favorisce il dialogo.</a:t>
            </a:r>
          </a:p>
          <a:p>
            <a:endParaRPr lang="it-IT" sz="2400" dirty="0"/>
          </a:p>
          <a:p>
            <a:r>
              <a:rPr lang="it-IT" sz="2400" b="1" dirty="0">
                <a:effectLst/>
              </a:rPr>
              <a:t>Espansione e visione pluralistica della psicologia sociale: dal 1985 a oggi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MHEupperelemsans"/>
              </a:rPr>
              <a:t>La rinascita seguita alla crisi è caratterizzata dal diffondersi del pluralismo teorico, dell’approccio multiculturale e di una prospettiva multimetodologica. 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162993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36ADBC-00DC-8FD9-1F37-E0E41FD2B8DD}"/>
              </a:ext>
            </a:extLst>
          </p:cNvPr>
          <p:cNvSpPr txBox="1"/>
          <p:nvPr/>
        </p:nvSpPr>
        <p:spPr>
          <a:xfrm>
            <a:off x="309965" y="1591719"/>
            <a:ext cx="10244379" cy="4334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it-IT" altLang="it-IT" sz="2400" dirty="0">
                <a:ea typeface="ＭＳ Ｐゴシック" pitchFamily="34" charset="-128"/>
                <a:cs typeface="Calibri Light" panose="020F0302020204030204" pitchFamily="34" charset="0"/>
              </a:rPr>
              <a:t>Dopo la fine della seconda guerra mondiale, nel 1945 un gruppo di studiosi europei e statunitensi si impegna per tornare a far ricerca psicologica con il Seven Nations Studies.</a:t>
            </a:r>
          </a:p>
          <a:p>
            <a:pPr marL="342900" indent="-3429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it-IT" altLang="it-IT" sz="2400" dirty="0">
              <a:ea typeface="ＭＳ Ｐゴシック" pitchFamily="34" charset="-128"/>
              <a:cs typeface="Calibri Light" panose="020F0302020204030204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it-IT" altLang="it-IT" sz="2400" dirty="0">
                <a:ea typeface="ＭＳ Ｐゴシック" pitchFamily="34" charset="-128"/>
                <a:cs typeface="Calibri Light" panose="020F0302020204030204" pitchFamily="34" charset="0"/>
              </a:rPr>
              <a:t>Viene fondato l’</a:t>
            </a:r>
            <a:r>
              <a:rPr lang="it-IT" altLang="it-IT" sz="2400" dirty="0" err="1">
                <a:ea typeface="ＭＳ Ｐゴシック" pitchFamily="34" charset="-128"/>
                <a:cs typeface="Calibri Light" panose="020F0302020204030204" pitchFamily="34" charset="0"/>
              </a:rPr>
              <a:t>European</a:t>
            </a:r>
            <a:r>
              <a:rPr lang="it-IT" altLang="it-IT" sz="2400" dirty="0">
                <a:ea typeface="ＭＳ Ｐゴシック" pitchFamily="34" charset="-128"/>
                <a:cs typeface="Calibri Light" panose="020F0302020204030204" pitchFamily="34" charset="0"/>
              </a:rPr>
              <a:t> Association of </a:t>
            </a:r>
            <a:r>
              <a:rPr lang="it-IT" altLang="it-IT" sz="2400" dirty="0" err="1">
                <a:ea typeface="ＭＳ Ｐゴシック" pitchFamily="34" charset="-128"/>
                <a:cs typeface="Calibri Light" panose="020F0302020204030204" pitchFamily="34" charset="0"/>
              </a:rPr>
              <a:t>Experimental</a:t>
            </a:r>
            <a:r>
              <a:rPr lang="it-IT" altLang="it-IT" sz="2400" dirty="0">
                <a:ea typeface="ＭＳ Ｐゴシック" pitchFamily="34" charset="-128"/>
                <a:cs typeface="Calibri Light" panose="020F0302020204030204" pitchFamily="34" charset="0"/>
              </a:rPr>
              <a:t> Social Psychology  (EAESP)</a:t>
            </a: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it-IT" altLang="it-IT" sz="3200" dirty="0">
              <a:ea typeface="ＭＳ Ｐゴシック" pitchFamily="34" charset="-128"/>
              <a:cs typeface="Calibri Light" panose="020F0302020204030204" pitchFamily="34" charset="0"/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it-IT" sz="2400" dirty="0">
                <a:effectLst/>
                <a:latin typeface="That"/>
              </a:rPr>
              <a:t>La psicologia sociale europea manifesta da subito una forte identità distintiva rispetto alla psicologia sociale nordamericana, ritenuta eccessivamente individualista.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§"/>
            </a:pPr>
            <a:endParaRPr lang="it-IT" sz="2400" dirty="0"/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§"/>
            </a:pPr>
            <a:r>
              <a:rPr lang="it-IT" sz="2400" dirty="0">
                <a:effectLst/>
                <a:latin typeface="That"/>
              </a:rPr>
              <a:t>Alla costruzione di tale identità contribuirono soprattutto Henry Tajfel e Serge Moscovici, i quali posero le basi per una “psicologia sociale più sociale”. </a:t>
            </a:r>
            <a:endParaRPr lang="it-IT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it-IT" altLang="it-IT" sz="2400" dirty="0">
              <a:ea typeface="ＭＳ Ｐゴシック" pitchFamily="34" charset="-128"/>
              <a:cs typeface="Calibri Light" panose="020F030202020403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85BF030-35B0-3493-4C6E-010031B025AF}"/>
              </a:ext>
            </a:extLst>
          </p:cNvPr>
          <p:cNvSpPr txBox="1"/>
          <p:nvPr/>
        </p:nvSpPr>
        <p:spPr>
          <a:xfrm>
            <a:off x="1805487" y="669516"/>
            <a:ext cx="79700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rgbClr val="0021C1"/>
                </a:solidFill>
                <a:effectLst/>
                <a:latin typeface="MHEupperelemsans"/>
              </a:rPr>
              <a:t> </a:t>
            </a:r>
            <a:r>
              <a:rPr lang="it-IT" sz="3600" b="1" dirty="0">
                <a:solidFill>
                  <a:srgbClr val="CA6736"/>
                </a:solidFill>
              </a:rPr>
              <a:t>La psicologia sociale in Europa</a:t>
            </a:r>
          </a:p>
        </p:txBody>
      </p:sp>
    </p:spTree>
    <p:extLst>
      <p:ext uri="{BB962C8B-B14F-4D97-AF65-F5344CB8AC3E}">
        <p14:creationId xmlns:p14="http://schemas.microsoft.com/office/powerpoint/2010/main" val="2179136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5CFA491-7C28-B0AE-4C69-1C1727D03373}"/>
              </a:ext>
            </a:extLst>
          </p:cNvPr>
          <p:cNvSpPr txBox="1"/>
          <p:nvPr/>
        </p:nvSpPr>
        <p:spPr>
          <a:xfrm>
            <a:off x="374650" y="1028343"/>
            <a:ext cx="1021715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it-IT" altLang="it-IT" sz="2400" dirty="0">
                <a:latin typeface="That"/>
              </a:rPr>
              <a:t>Tajfel denunciò la </a:t>
            </a:r>
            <a:r>
              <a:rPr lang="it-IT" altLang="it-IT" sz="2400" dirty="0">
                <a:latin typeface="That"/>
                <a:sym typeface="Symbol" pitchFamily="18" charset="2"/>
              </a:rPr>
              <a:t>psicologia sociale sperimentale come praticata all’epoca. </a:t>
            </a:r>
          </a:p>
          <a:p>
            <a:pPr marL="285750" indent="-285750">
              <a:buFont typeface="Wingdings" pitchFamily="2" charset="2"/>
              <a:buChar char="§"/>
            </a:pPr>
            <a:endParaRPr lang="it-IT" sz="1800" b="1" dirty="0">
              <a:solidFill>
                <a:srgbClr val="E5722D"/>
              </a:solidFill>
              <a:effectLst/>
              <a:latin typeface="That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latin typeface="That"/>
              </a:rPr>
              <a:t>In un suo articolo del 1972 egli affermò che la psicologia sociale nordamericana si era troppo a lungo dedicata soprattutto allo studio di processi propri dell’uomo in quanto specie e quindi presenti nel comportamento umano, ma non specifici di quest’ultimo. 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§"/>
            </a:pPr>
            <a:r>
              <a:rPr lang="it-IT" altLang="it-IT" sz="2400" dirty="0">
                <a:latin typeface="That"/>
              </a:rPr>
              <a:t>La </a:t>
            </a:r>
            <a:r>
              <a:rPr lang="it-IT" altLang="it-IT" sz="2400" dirty="0">
                <a:latin typeface="That"/>
                <a:sym typeface="Symbol" pitchFamily="18" charset="2"/>
              </a:rPr>
              <a:t>psicologia sociale si occupa di rapporti </a:t>
            </a:r>
            <a:r>
              <a:rPr lang="it-IT" altLang="it-IT" sz="2400" i="1" dirty="0">
                <a:latin typeface="That"/>
                <a:sym typeface="Symbol" pitchFamily="18" charset="2"/>
              </a:rPr>
              <a:t>face to face </a:t>
            </a:r>
            <a:r>
              <a:rPr lang="it-IT" altLang="it-IT" sz="2400" dirty="0">
                <a:latin typeface="That"/>
                <a:sym typeface="Symbol" pitchFamily="18" charset="2"/>
              </a:rPr>
              <a:t>ma</a:t>
            </a:r>
            <a:r>
              <a:rPr lang="it-IT" altLang="it-IT" sz="2400" i="1" dirty="0">
                <a:latin typeface="That"/>
                <a:sym typeface="Symbol" pitchFamily="18" charset="2"/>
              </a:rPr>
              <a:t> </a:t>
            </a:r>
            <a:r>
              <a:rPr lang="it-IT" altLang="it-IT" sz="2400" dirty="0">
                <a:latin typeface="That"/>
                <a:sym typeface="Symbol" pitchFamily="18" charset="2"/>
              </a:rPr>
              <a:t>«può e deve includere nelle sue preoccupazioni teoriche e di ricerca, un interesse diretto per i rapporti tra il funzionamento psicologico umano e i processi ed eventi sociali su larga scala».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§"/>
            </a:pPr>
            <a:r>
              <a:rPr lang="it-IT" altLang="it-IT" sz="2400" dirty="0">
                <a:latin typeface="That"/>
              </a:rPr>
              <a:t>A Tajfel dobbiamo la definizione della teoria dell’identità sociale che incontreremo.</a:t>
            </a:r>
          </a:p>
        </p:txBody>
      </p:sp>
    </p:spTree>
    <p:extLst>
      <p:ext uri="{BB962C8B-B14F-4D97-AF65-F5344CB8AC3E}">
        <p14:creationId xmlns:p14="http://schemas.microsoft.com/office/powerpoint/2010/main" val="357113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D4F3CEC-55E6-06E1-7091-6EA2E003D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284" y="1686455"/>
            <a:ext cx="5501894" cy="348508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455FFEC-621F-16DE-8AD8-A4B0886BF840}"/>
              </a:ext>
            </a:extLst>
          </p:cNvPr>
          <p:cNvSpPr txBox="1"/>
          <p:nvPr/>
        </p:nvSpPr>
        <p:spPr>
          <a:xfrm>
            <a:off x="271220" y="612844"/>
            <a:ext cx="616057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That"/>
              </a:rPr>
              <a:t>Moscovici propone una visione ternaria dei fatti e delle relazioni. 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>
              <a:effectLst/>
              <a:latin typeface="That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That"/>
              </a:rPr>
              <a:t>Tale lettura si gioca su tre poli: soggetto individuale, soggetto sociale e oggetto, ovvero, Io-Altro-Oggetto. 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>
              <a:effectLst/>
              <a:latin typeface="That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That"/>
              </a:rPr>
              <a:t>Tra soggetto e oggetto s’inserisce un terzo elemento che funge da mediatore, il sociale. </a:t>
            </a:r>
          </a:p>
          <a:p>
            <a:pPr marL="342900" indent="-342900">
              <a:buFont typeface="Wingdings" pitchFamily="2" charset="2"/>
              <a:buChar char="§"/>
            </a:pPr>
            <a:endParaRPr lang="it-IT" sz="2400" dirty="0">
              <a:latin typeface="That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effectLst/>
                <a:latin typeface="That"/>
              </a:rPr>
              <a:t>La relazione tra soggetto e oggetto è sempre mediata dall’altro attraverso le rappresentazioni, le credenze, i significati elaborati e costruiti da questo sistema e in base al quale il soggetto agisce e reagisce.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99332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4D19ACE-E1D3-A73C-388F-963D1F4DB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389" y="2207391"/>
            <a:ext cx="2910906" cy="397222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C8C1E73-566A-4698-589E-3EBCA9AEF880}"/>
              </a:ext>
            </a:extLst>
          </p:cNvPr>
          <p:cNvSpPr txBox="1"/>
          <p:nvPr/>
        </p:nvSpPr>
        <p:spPr>
          <a:xfrm>
            <a:off x="410705" y="1886129"/>
            <a:ext cx="794385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2400" dirty="0">
              <a:cs typeface="Calibri Light" panose="020F030202020403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cs typeface="Calibri Light" panose="020F0302020204030204" pitchFamily="34" charset="0"/>
              </a:rPr>
              <a:t>Dal punto di vista epistemologico, Lewin propose la famosa distinzione tra concezione aristotelica e concezione galileiana della scienza.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it-IT" sz="2400" dirty="0">
                <a:cs typeface="Calibri Light" panose="020F0302020204030204" pitchFamily="34" charset="0"/>
              </a:rPr>
              <a:t>La notorietà giunse per Lewin con la proposta della teoria di campo.</a:t>
            </a:r>
          </a:p>
          <a:p>
            <a:r>
              <a:rPr lang="it-IT" sz="2400" dirty="0">
                <a:cs typeface="Calibri Light" panose="020F0302020204030204" pitchFamily="34" charset="0"/>
                <a:sym typeface="Wingdings" pitchFamily="2" charset="2"/>
              </a:rPr>
              <a:t> Formata da: l</a:t>
            </a:r>
            <a:r>
              <a:rPr lang="it-IT" sz="2400" dirty="0">
                <a:cs typeface="Calibri Light" panose="020F0302020204030204" pitchFamily="34" charset="0"/>
              </a:rPr>
              <a:t>o spazio di vita, ossia la relazione tra persona (</a:t>
            </a:r>
            <a:r>
              <a:rPr lang="it-IT" sz="2400" dirty="0" err="1">
                <a:cs typeface="Calibri Light" panose="020F0302020204030204" pitchFamily="34" charset="0"/>
              </a:rPr>
              <a:t>P</a:t>
            </a:r>
            <a:r>
              <a:rPr lang="it-IT" sz="2400" dirty="0">
                <a:cs typeface="Calibri Light" panose="020F0302020204030204" pitchFamily="34" charset="0"/>
              </a:rPr>
              <a:t>) e ambiente psicologico (A) così come viene visto da essa. Di qui, la nota equazione di Lewin: C = </a:t>
            </a:r>
            <a:r>
              <a:rPr lang="it-IT" sz="2400" dirty="0" err="1">
                <a:cs typeface="Calibri Light" panose="020F0302020204030204" pitchFamily="34" charset="0"/>
              </a:rPr>
              <a:t>f</a:t>
            </a:r>
            <a:r>
              <a:rPr lang="it-IT" sz="2400" dirty="0">
                <a:cs typeface="Calibri Light" panose="020F0302020204030204" pitchFamily="34" charset="0"/>
              </a:rPr>
              <a:t>(PA).</a:t>
            </a:r>
          </a:p>
          <a:p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A63D428-41C9-6339-D65E-B67F0AC85A3E}"/>
              </a:ext>
            </a:extLst>
          </p:cNvPr>
          <p:cNvSpPr txBox="1"/>
          <p:nvPr/>
        </p:nvSpPr>
        <p:spPr>
          <a:xfrm>
            <a:off x="292100" y="685800"/>
            <a:ext cx="1038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cs typeface="Calibri Light" panose="020F0302020204030204" pitchFamily="34" charset="0"/>
              </a:rPr>
              <a:t>Tra i padri fondatori della psicologia sociale tutti riconoscono un posto particolare a </a:t>
            </a:r>
            <a:r>
              <a:rPr lang="it-IT" sz="2400" b="1" dirty="0">
                <a:cs typeface="Calibri Light" panose="020F0302020204030204" pitchFamily="34" charset="0"/>
              </a:rPr>
              <a:t>Kurt Lewin</a:t>
            </a:r>
            <a:r>
              <a:rPr lang="it-IT" sz="2400" dirty="0">
                <a:cs typeface="Calibri Light" panose="020F0302020204030204" pitchFamily="34" charset="0"/>
              </a:rPr>
              <a:t>, </a:t>
            </a:r>
            <a:r>
              <a:rPr lang="it-IT" sz="2400">
                <a:cs typeface="Calibri Light" panose="020F0302020204030204" pitchFamily="34" charset="0"/>
              </a:rPr>
              <a:t>nato nel </a:t>
            </a:r>
            <a:r>
              <a:rPr lang="it-IT" sz="2400" dirty="0">
                <a:cs typeface="Calibri Light" panose="020F0302020204030204" pitchFamily="34" charset="0"/>
              </a:rPr>
              <a:t>1890, studente a Berlino all’inizio del Novecento, affiliato alla scuola gestaltista ed emigrato nel 1933 negli Stati Uniti. </a:t>
            </a:r>
          </a:p>
        </p:txBody>
      </p:sp>
    </p:spTree>
    <p:extLst>
      <p:ext uri="{BB962C8B-B14F-4D97-AF65-F5344CB8AC3E}">
        <p14:creationId xmlns:p14="http://schemas.microsoft.com/office/powerpoint/2010/main" val="35797635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1623</Words>
  <Application>Microsoft Macintosh PowerPoint</Application>
  <PresentationFormat>Widescreen</PresentationFormat>
  <Paragraphs>134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Crimson Text</vt:lpstr>
      <vt:lpstr>MHEupperelemsans</vt:lpstr>
      <vt:lpstr>That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Author</dc:creator>
  <cp:lastModifiedBy>Daniela Poli Martinelli</cp:lastModifiedBy>
  <cp:revision>20</cp:revision>
  <dcterms:created xsi:type="dcterms:W3CDTF">2022-10-27T08:51:56Z</dcterms:created>
  <dcterms:modified xsi:type="dcterms:W3CDTF">2023-01-10T14:23:10Z</dcterms:modified>
</cp:coreProperties>
</file>