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B242"/>
    <a:srgbClr val="B2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EAEA1B-E4BF-493D-8961-EA00310E4138}" v="1" dt="2022-12-12T10:25:54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64" y="1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bede, Nazreth" userId="015395a0-37a0-40f3-882f-69f1a399720b" providerId="ADAL" clId="{2EEAEA1B-E4BF-493D-8961-EA00310E4138}"/>
    <pc:docChg chg="addSld delSld modSld">
      <pc:chgData name="Kebede, Nazreth" userId="015395a0-37a0-40f3-882f-69f1a399720b" providerId="ADAL" clId="{2EEAEA1B-E4BF-493D-8961-EA00310E4138}" dt="2022-12-12T10:29:03.468" v="42" actId="47"/>
      <pc:docMkLst>
        <pc:docMk/>
      </pc:docMkLst>
      <pc:sldChg chg="addSp modSp mod">
        <pc:chgData name="Kebede, Nazreth" userId="015395a0-37a0-40f3-882f-69f1a399720b" providerId="ADAL" clId="{2EEAEA1B-E4BF-493D-8961-EA00310E4138}" dt="2022-12-12T10:25:58.165" v="12" actId="1076"/>
        <pc:sldMkLst>
          <pc:docMk/>
          <pc:sldMk cId="902636668" sldId="257"/>
        </pc:sldMkLst>
        <pc:grpChg chg="add mod">
          <ac:chgData name="Kebede, Nazreth" userId="015395a0-37a0-40f3-882f-69f1a399720b" providerId="ADAL" clId="{2EEAEA1B-E4BF-493D-8961-EA00310E4138}" dt="2022-12-12T10:25:58.165" v="12" actId="1076"/>
          <ac:grpSpMkLst>
            <pc:docMk/>
            <pc:sldMk cId="902636668" sldId="257"/>
            <ac:grpSpMk id="6" creationId="{755B8F71-17D9-33D6-2CED-83F34E57B408}"/>
          </ac:grpSpMkLst>
        </pc:grpChg>
        <pc:picChg chg="add mod">
          <ac:chgData name="Kebede, Nazreth" userId="015395a0-37a0-40f3-882f-69f1a399720b" providerId="ADAL" clId="{2EEAEA1B-E4BF-493D-8961-EA00310E4138}" dt="2022-12-12T10:25:54.493" v="11" actId="164"/>
          <ac:picMkLst>
            <pc:docMk/>
            <pc:sldMk cId="902636668" sldId="257"/>
            <ac:picMk id="3" creationId="{8F5CDB75-6E8F-F08E-6924-0CFD2799E14B}"/>
          </ac:picMkLst>
        </pc:picChg>
        <pc:picChg chg="add mod">
          <ac:chgData name="Kebede, Nazreth" userId="015395a0-37a0-40f3-882f-69f1a399720b" providerId="ADAL" clId="{2EEAEA1B-E4BF-493D-8961-EA00310E4138}" dt="2022-12-12T10:25:54.493" v="11" actId="164"/>
          <ac:picMkLst>
            <pc:docMk/>
            <pc:sldMk cId="902636668" sldId="257"/>
            <ac:picMk id="5" creationId="{AA7476C3-F184-1FD1-3EA1-62DAB50CDD8A}"/>
          </ac:picMkLst>
        </pc:picChg>
      </pc:sldChg>
      <pc:sldChg chg="addSp modSp mod">
        <pc:chgData name="Kebede, Nazreth" userId="015395a0-37a0-40f3-882f-69f1a399720b" providerId="ADAL" clId="{2EEAEA1B-E4BF-493D-8961-EA00310E4138}" dt="2022-12-12T10:26:28.223" v="17" actId="1076"/>
        <pc:sldMkLst>
          <pc:docMk/>
          <pc:sldMk cId="3668348876" sldId="258"/>
        </pc:sldMkLst>
        <pc:picChg chg="add mod">
          <ac:chgData name="Kebede, Nazreth" userId="015395a0-37a0-40f3-882f-69f1a399720b" providerId="ADAL" clId="{2EEAEA1B-E4BF-493D-8961-EA00310E4138}" dt="2022-12-12T10:26:28.223" v="17" actId="1076"/>
          <ac:picMkLst>
            <pc:docMk/>
            <pc:sldMk cId="3668348876" sldId="258"/>
            <ac:picMk id="3" creationId="{4E2960AE-F748-F937-49D0-7F1E0A0B44DC}"/>
          </ac:picMkLst>
        </pc:picChg>
      </pc:sldChg>
      <pc:sldChg chg="addSp modSp new mod">
        <pc:chgData name="Kebede, Nazreth" userId="015395a0-37a0-40f3-882f-69f1a399720b" providerId="ADAL" clId="{2EEAEA1B-E4BF-493D-8961-EA00310E4138}" dt="2022-12-12T10:27:31.023" v="28" actId="1076"/>
        <pc:sldMkLst>
          <pc:docMk/>
          <pc:sldMk cId="1578153079" sldId="259"/>
        </pc:sldMkLst>
        <pc:picChg chg="add mod">
          <ac:chgData name="Kebede, Nazreth" userId="015395a0-37a0-40f3-882f-69f1a399720b" providerId="ADAL" clId="{2EEAEA1B-E4BF-493D-8961-EA00310E4138}" dt="2022-12-12T10:27:31.023" v="28" actId="1076"/>
          <ac:picMkLst>
            <pc:docMk/>
            <pc:sldMk cId="1578153079" sldId="259"/>
            <ac:picMk id="3" creationId="{72BA2808-6216-7616-E8A5-EF5CED5433C4}"/>
          </ac:picMkLst>
        </pc:picChg>
      </pc:sldChg>
      <pc:sldChg chg="addSp modSp new mod">
        <pc:chgData name="Kebede, Nazreth" userId="015395a0-37a0-40f3-882f-69f1a399720b" providerId="ADAL" clId="{2EEAEA1B-E4BF-493D-8961-EA00310E4138}" dt="2022-12-12T10:28:46.660" v="40" actId="14100"/>
        <pc:sldMkLst>
          <pc:docMk/>
          <pc:sldMk cId="1312196494" sldId="260"/>
        </pc:sldMkLst>
        <pc:picChg chg="add mod">
          <ac:chgData name="Kebede, Nazreth" userId="015395a0-37a0-40f3-882f-69f1a399720b" providerId="ADAL" clId="{2EEAEA1B-E4BF-493D-8961-EA00310E4138}" dt="2022-12-12T10:28:23.426" v="36" actId="14100"/>
          <ac:picMkLst>
            <pc:docMk/>
            <pc:sldMk cId="1312196494" sldId="260"/>
            <ac:picMk id="3" creationId="{0E80DA57-90F0-F043-6934-4309BE25F1B4}"/>
          </ac:picMkLst>
        </pc:picChg>
        <pc:picChg chg="add mod">
          <ac:chgData name="Kebede, Nazreth" userId="015395a0-37a0-40f3-882f-69f1a399720b" providerId="ADAL" clId="{2EEAEA1B-E4BF-493D-8961-EA00310E4138}" dt="2022-12-12T10:28:46.660" v="40" actId="14100"/>
          <ac:picMkLst>
            <pc:docMk/>
            <pc:sldMk cId="1312196494" sldId="260"/>
            <ac:picMk id="5" creationId="{C3E0B553-B3E1-315A-E5BF-DC7695009AE1}"/>
          </ac:picMkLst>
        </pc:picChg>
      </pc:sldChg>
      <pc:sldChg chg="new del">
        <pc:chgData name="Kebede, Nazreth" userId="015395a0-37a0-40f3-882f-69f1a399720b" providerId="ADAL" clId="{2EEAEA1B-E4BF-493D-8961-EA00310E4138}" dt="2022-12-12T10:29:01.881" v="41" actId="47"/>
        <pc:sldMkLst>
          <pc:docMk/>
          <pc:sldMk cId="4116600282" sldId="261"/>
        </pc:sldMkLst>
      </pc:sldChg>
      <pc:sldChg chg="new del">
        <pc:chgData name="Kebede, Nazreth" userId="015395a0-37a0-40f3-882f-69f1a399720b" providerId="ADAL" clId="{2EEAEA1B-E4BF-493D-8961-EA00310E4138}" dt="2022-12-12T10:29:03.468" v="42" actId="47"/>
        <pc:sldMkLst>
          <pc:docMk/>
          <pc:sldMk cId="508047322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56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5">
            <a:extLst>
              <a:ext uri="{FF2B5EF4-FFF2-40B4-BE49-F238E27FC236}">
                <a16:creationId xmlns:a16="http://schemas.microsoft.com/office/drawing/2014/main" id="{5080B8FA-B251-4BD2-8161-3DA0C4B7A0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12191999" cy="461665"/>
          </a:xfrm>
          <a:prstGeom prst="rect">
            <a:avLst/>
          </a:prstGeom>
          <a:solidFill>
            <a:srgbClr val="00B6AD"/>
          </a:solidFill>
          <a:ln>
            <a:noFill/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1. Psicologia dello sviluppo: temi e contesti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43C91DA-CA52-2A3D-DA84-9A14BE5B7D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9786" y="-1121"/>
            <a:ext cx="1462214" cy="2061696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98225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B6F04-CFB0-4318-8327-6196F3D2AE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113"/>
            <a:ext cx="12204700" cy="431800"/>
          </a:xfrm>
          <a:prstGeom prst="rect">
            <a:avLst/>
          </a:prstGeom>
          <a:solidFill>
            <a:srgbClr val="00B6AD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DFBCE26-6618-4EB7-935B-D6B9B7456F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39981"/>
            <a:ext cx="61086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PSICOLOGIA DELLO SVILUPPO, 2ED</a:t>
            </a:r>
            <a:b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</a:t>
            </a:r>
            <a:r>
              <a:rPr lang="en-GB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Leman, </a:t>
            </a:r>
            <a:r>
              <a:rPr lang="en-GB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Bremner</a:t>
            </a:r>
            <a:r>
              <a:rPr lang="en-GB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Parke e </a:t>
            </a:r>
            <a:r>
              <a:rPr lang="en-GB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Gauvain</a:t>
            </a:r>
            <a:r>
              <a:rPr lang="en-GB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a </a:t>
            </a:r>
            <a:r>
              <a:rPr lang="en-GB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cura</a:t>
            </a:r>
            <a:r>
              <a:rPr lang="en-GB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di Sulla, Traverso e </a:t>
            </a:r>
            <a:r>
              <a:rPr lang="en-GB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Versari</a:t>
            </a:r>
            <a:endParaRPr lang="it-IT" altLang="it-IT" sz="1200" b="1" u="none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5E34F7A8-A08D-4BEF-8EA8-4209BC23B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25069" y="6427113"/>
            <a:ext cx="35160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11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F194A368-7330-4E19-A5B5-5450FA608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138" y="6336625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4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B2202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47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6743" userDrawn="1">
          <p15:clr>
            <a:srgbClr val="F26B43"/>
          </p15:clr>
        </p15:guide>
        <p15:guide id="6" pos="937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1298" userDrawn="1">
          <p15:clr>
            <a:srgbClr val="F26B43"/>
          </p15:clr>
        </p15:guide>
        <p15:guide id="9" orient="horz" pos="3022" userDrawn="1">
          <p15:clr>
            <a:srgbClr val="F26B43"/>
          </p15:clr>
        </p15:guide>
        <p15:guide id="10" orient="horz" pos="3748" userDrawn="1">
          <p15:clr>
            <a:srgbClr val="F26B43"/>
          </p15:clr>
        </p15:guide>
        <p15:guide id="11" orient="horz" pos="8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E6FC3F7-A43C-9F81-DA65-9956E2301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139" y="908050"/>
            <a:ext cx="3575861" cy="504190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62FDFB91-97FD-4BE5-94BD-B5A20971EFB2}"/>
              </a:ext>
            </a:extLst>
          </p:cNvPr>
          <p:cNvSpPr txBox="1">
            <a:spLocks/>
          </p:cNvSpPr>
          <p:nvPr/>
        </p:nvSpPr>
        <p:spPr>
          <a:xfrm>
            <a:off x="6095999" y="2060575"/>
            <a:ext cx="4608513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7BB242"/>
                </a:solidFill>
              </a:rPr>
              <a:t>Capitolo 1</a:t>
            </a:r>
            <a:br>
              <a:rPr lang="it-IT" sz="4800" dirty="0">
                <a:solidFill>
                  <a:srgbClr val="7BB242"/>
                </a:solidFill>
              </a:rPr>
            </a:br>
            <a:br>
              <a:rPr lang="it-IT" sz="4800" dirty="0">
                <a:solidFill>
                  <a:srgbClr val="7BB242"/>
                </a:solidFill>
              </a:rPr>
            </a:br>
            <a:r>
              <a:rPr lang="it-IT" altLang="it-IT" sz="4800" dirty="0">
                <a:solidFill>
                  <a:srgbClr val="7BB242"/>
                </a:solidFill>
              </a:rPr>
              <a:t>Psicologia </a:t>
            </a:r>
          </a:p>
          <a:p>
            <a:pPr algn="ctr"/>
            <a:r>
              <a:rPr lang="it-IT" altLang="it-IT" sz="4800" dirty="0">
                <a:solidFill>
                  <a:srgbClr val="7BB242"/>
                </a:solidFill>
              </a:rPr>
              <a:t>dello sviluppo: </a:t>
            </a:r>
          </a:p>
          <a:p>
            <a:pPr algn="ctr"/>
            <a:r>
              <a:rPr lang="it-IT" altLang="it-IT" sz="4800" dirty="0">
                <a:solidFill>
                  <a:srgbClr val="7BB242"/>
                </a:solidFill>
              </a:rPr>
              <a:t>temi e contesti</a:t>
            </a:r>
            <a:endParaRPr lang="it-IT" sz="4800" dirty="0">
              <a:solidFill>
                <a:srgbClr val="7BB2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755B8F71-17D9-33D6-2CED-83F34E57B408}"/>
              </a:ext>
            </a:extLst>
          </p:cNvPr>
          <p:cNvGrpSpPr/>
          <p:nvPr/>
        </p:nvGrpSpPr>
        <p:grpSpPr>
          <a:xfrm>
            <a:off x="1524132" y="702531"/>
            <a:ext cx="7810500" cy="5636212"/>
            <a:chOff x="1231901" y="749665"/>
            <a:chExt cx="7810500" cy="5636212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8F5CDB75-6E8F-F08E-6924-0CFD2799E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1901" y="749665"/>
              <a:ext cx="7810500" cy="3253300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A7476C3-F184-1FD1-3EA1-62DAB50CD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6240" y="4145205"/>
              <a:ext cx="4640580" cy="2240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263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E2960AE-F748-F937-49D0-7F1E0A0B4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5" y="1077816"/>
            <a:ext cx="10060305" cy="401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48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2BA2808-6216-7616-E8A5-EF5CED543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744454" y="1281286"/>
            <a:ext cx="5697228" cy="429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53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E80DA57-90F0-F043-6934-4309BE25F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7" y="690880"/>
            <a:ext cx="5799992" cy="547624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3E0B553-B3E1-315A-E5BF-DC7695009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430" y="4714241"/>
            <a:ext cx="5661673" cy="14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964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11</Words>
  <Application>Microsoft Office PowerPoint</Application>
  <PresentationFormat>Widescreen</PresentationFormat>
  <Paragraphs>3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8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Author</dc:creator>
  <cp:lastModifiedBy>Kebede, Nazreth</cp:lastModifiedBy>
  <cp:revision>10</cp:revision>
  <dcterms:created xsi:type="dcterms:W3CDTF">2022-10-27T08:51:56Z</dcterms:created>
  <dcterms:modified xsi:type="dcterms:W3CDTF">2022-12-12T10:29:05Z</dcterms:modified>
</cp:coreProperties>
</file>