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3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B31C6-7AEA-4020-A419-2568B10B4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1CF8D9-C949-4804-1A95-35F66308E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59D24-3E3D-0D15-1DF3-83088351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11/01/2023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4009A-8149-6FB4-52CE-40EC1848A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468BB-CD2B-8A7E-084D-5EBF57907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56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253BA-4AF7-12CE-D89E-5F7A27B05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9CB45-43E3-F290-C2A5-2620EA12D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58030-E61B-D6EF-AE3F-76E68FC3EF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11/01/2023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BA7CF-8754-4ACC-1CAA-F35C4E10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38727-E957-BD01-4C37-95EE7950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6361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EA61D-475B-F9FC-0B09-CAD3E846C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E9EC6-DCDE-51A4-CAB1-9CD74143C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47A61-C7A4-668F-50A0-437EF8051A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11/01/2023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E74C8-B7CD-00FC-4057-13117548C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88449-7D9E-3881-02C1-9DA239B48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0015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E8DC3-18DD-5B8D-05A2-FF060C82A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CDC96-6D26-017C-A81C-0F871347EE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E3F74-0697-4C21-0B06-1236A9469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C3BA6-3E1B-D230-6522-ACFE4D8E9F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11/01/2023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F56558-1620-4072-01CA-537348764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096828-EC32-6566-6854-A4DA89DD2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672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16222-B177-B77A-585F-E26BAA645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4AEA45-8B43-66BC-CBE5-934FA8BD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6DB67D-686E-30FA-71CD-4E9142424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AE88B9-CA00-BA7E-B114-7ADEC863D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43847E-87B2-7CDD-F3B0-5883BEE43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87E3D-52D9-40A7-A3C6-949F42E36C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11/01/2023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2371DA-C07C-B24F-346A-D780AEB0C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24DA2E-FA2B-2948-F13E-25296EB88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6888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3DBE4-A2C0-8DD7-1C4C-C96772845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C5895E-F3BE-FA9E-5370-DA006EB65C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11/01/2023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0488D7-514A-B085-47E4-D30FD71D9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C7515A-77A8-6A6F-4E76-9ABD352F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18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D28CF1-B313-D4C0-48BF-BC3CB2A60F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11/01/2023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EA3C62-86E7-59D1-0687-B44AB6328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1A45C-95D9-9DF4-5B2F-6106931CB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76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ECEDA-2472-0588-24B3-C7F68277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27E06-51CE-36CD-26B9-F5244BA83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97E63-A2AC-D0D6-C09E-2F79B6F5E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106DB-E67D-E398-3C0C-8CDDE037A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11/01/2023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35028-FEC9-6BD6-DBD1-48A4C9D65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144697-418F-1B3C-D440-79C8EA827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978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D0994-DF3B-8F6C-114D-22D9FC2C7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E21778-5AE1-44F7-BC81-B48EB678A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A0D4B-6815-AA64-5748-5C43735F0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6C1DE-0928-29F2-7CF9-DE369F1A35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11/01/2023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69ABD-2ABD-A632-B888-7398C2B4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E5EA85-6D22-8731-3ACC-3B0E67C22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35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5656-BD91-B8EC-8B91-A6FB96542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6B8112-85BC-1FC1-F2CE-DCE79601D6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DBE06-FD72-D825-7C14-8A6365150F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11/01/2023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BDB83-CAB4-65EE-9AB4-CE414E039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76BE9-7C0F-96AB-68B2-99E1CE82E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72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05FC8A-0047-794F-01FD-26E08ED358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6634C8-FFA6-12B8-F453-AD22D6564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CAEA5-C988-56B7-7406-056CCC60F2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11/01/2023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45BDA-5EAE-D314-C3AB-A1C570BE4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00C4B-0BEB-7024-3737-AADAB610C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24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E95D60-B7DD-CE04-3B88-0C2835B9EA5E}"/>
              </a:ext>
            </a:extLst>
          </p:cNvPr>
          <p:cNvSpPr/>
          <p:nvPr userDrawn="1"/>
        </p:nvSpPr>
        <p:spPr>
          <a:xfrm>
            <a:off x="0" y="-7938"/>
            <a:ext cx="9144000" cy="7429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4D05E7-4036-5EF6-3189-7C336FE25D5B}"/>
              </a:ext>
            </a:extLst>
          </p:cNvPr>
          <p:cNvSpPr/>
          <p:nvPr userDrawn="1"/>
        </p:nvSpPr>
        <p:spPr>
          <a:xfrm>
            <a:off x="0" y="6454776"/>
            <a:ext cx="9144000" cy="4302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 sz="1350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148B6B04-65F0-6118-8971-54A732B77F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84157" y="6629400"/>
            <a:ext cx="354806" cy="457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it-IT" altLang="en-US" sz="900" dirty="0">
              <a:solidFill>
                <a:srgbClr val="777777"/>
              </a:solidFill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30990AB-D95D-4208-6AC9-5B3DFA3D8D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952" y="6454776"/>
            <a:ext cx="6696505" cy="4154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en-US" sz="1050" dirty="0">
                <a:solidFill>
                  <a:schemeClr val="bg1"/>
                </a:solidFill>
                <a:latin typeface="+mn-lt"/>
              </a:rPr>
              <a:t>Hillier, Ross, Westerfield, Jaffe, Jordan – Corporate Finance 4e - © 2023 McGraw Hill Education</a:t>
            </a:r>
          </a:p>
          <a:p>
            <a:pPr eaLnBrk="1" hangingPunct="1">
              <a:defRPr/>
            </a:pPr>
            <a:r>
              <a:rPr lang="it-IT" altLang="en-US" sz="1050" i="1" dirty="0">
                <a:solidFill>
                  <a:schemeClr val="bg1"/>
                </a:solidFill>
                <a:latin typeface="+mn-lt"/>
              </a:rPr>
              <a:t>Edizione italiana a cura di Sandro Frova e Cesare Conti</a:t>
            </a:r>
          </a:p>
        </p:txBody>
      </p:sp>
      <p:pic>
        <p:nvPicPr>
          <p:cNvPr id="13" name="Picture 4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88E7A92E-1B8C-8CD8-BB44-B40A1F1C0C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688" y="6288088"/>
            <a:ext cx="59531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7FE0FA6-CB1C-B398-5F6E-7D3233FEE26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880808" y="-7938"/>
            <a:ext cx="1263192" cy="17935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584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64786-8339-17A6-7A7D-2A8ED6AED9DE}"/>
              </a:ext>
            </a:extLst>
          </p:cNvPr>
          <p:cNvSpPr txBox="1"/>
          <p:nvPr/>
        </p:nvSpPr>
        <p:spPr>
          <a:xfrm>
            <a:off x="959126" y="2559182"/>
            <a:ext cx="7225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i="0" u="none" strike="noStrike" baseline="0" dirty="0">
                <a:solidFill>
                  <a:srgbClr val="002060"/>
                </a:solidFill>
                <a:latin typeface="MHEupperelemsans-Regular"/>
              </a:rPr>
              <a:t>Capitolo 1</a:t>
            </a:r>
          </a:p>
          <a:p>
            <a:pPr algn="ctr"/>
            <a:r>
              <a:rPr lang="it-IT" sz="3600" b="1" i="0" u="none" strike="noStrike" baseline="0" dirty="0">
                <a:solidFill>
                  <a:srgbClr val="002060"/>
                </a:solidFill>
                <a:latin typeface="MHEupperelemsans-Regular"/>
              </a:rPr>
              <a:t>Introduzione alla Finanza Aziendale</a:t>
            </a:r>
            <a:endParaRPr lang="it-IT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565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64786-8339-17A6-7A7D-2A8ED6AED9DE}"/>
              </a:ext>
            </a:extLst>
          </p:cNvPr>
          <p:cNvSpPr txBox="1"/>
          <p:nvPr/>
        </p:nvSpPr>
        <p:spPr>
          <a:xfrm>
            <a:off x="308113" y="0"/>
            <a:ext cx="722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i="0" u="none" strike="noStrike" baseline="0" dirty="0">
                <a:solidFill>
                  <a:schemeClr val="bg1"/>
                </a:solidFill>
                <a:latin typeface="MHEupperelemsans-Regular"/>
              </a:rPr>
              <a:t>Capitolo 1</a:t>
            </a:r>
          </a:p>
          <a:p>
            <a:pPr algn="ctr"/>
            <a:r>
              <a:rPr lang="it-IT" sz="1800" b="0" i="0" u="none" strike="noStrike" baseline="0" dirty="0">
                <a:solidFill>
                  <a:schemeClr val="bg1"/>
                </a:solidFill>
                <a:latin typeface="MHEupperelemsans-Regular"/>
              </a:rPr>
              <a:t>Introduzione alla Finanza Aziendale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33F690-427D-A1B5-6562-41F76CE36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34" y="1935231"/>
            <a:ext cx="7305509" cy="376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09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64786-8339-17A6-7A7D-2A8ED6AED9DE}"/>
              </a:ext>
            </a:extLst>
          </p:cNvPr>
          <p:cNvSpPr txBox="1"/>
          <p:nvPr/>
        </p:nvSpPr>
        <p:spPr>
          <a:xfrm>
            <a:off x="308113" y="0"/>
            <a:ext cx="722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i="0" u="none" strike="noStrike" baseline="0" dirty="0">
                <a:solidFill>
                  <a:schemeClr val="bg1"/>
                </a:solidFill>
                <a:latin typeface="MHEupperelemsans-Regular"/>
              </a:rPr>
              <a:t>Capitolo 1</a:t>
            </a:r>
          </a:p>
          <a:p>
            <a:pPr algn="ctr"/>
            <a:r>
              <a:rPr lang="it-IT" sz="1800" b="0" i="0" u="none" strike="noStrike" baseline="0" dirty="0">
                <a:solidFill>
                  <a:schemeClr val="bg1"/>
                </a:solidFill>
                <a:latin typeface="MHEupperelemsans-Regular"/>
              </a:rPr>
              <a:t>Introduzione alla Finanza Aziendale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E6B88DD-46AA-DDB4-AC67-ACFBDFB0D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15" y="2255462"/>
            <a:ext cx="7442544" cy="274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22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64786-8339-17A6-7A7D-2A8ED6AED9DE}"/>
              </a:ext>
            </a:extLst>
          </p:cNvPr>
          <p:cNvSpPr txBox="1"/>
          <p:nvPr/>
        </p:nvSpPr>
        <p:spPr>
          <a:xfrm>
            <a:off x="308113" y="0"/>
            <a:ext cx="722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i="0" u="none" strike="noStrike" baseline="0" dirty="0">
                <a:solidFill>
                  <a:schemeClr val="bg1"/>
                </a:solidFill>
                <a:latin typeface="MHEupperelemsans-Regular"/>
              </a:rPr>
              <a:t>Capitolo 1</a:t>
            </a:r>
          </a:p>
          <a:p>
            <a:pPr algn="ctr"/>
            <a:r>
              <a:rPr lang="it-IT" sz="1800" b="0" i="0" u="none" strike="noStrike" baseline="0" dirty="0">
                <a:solidFill>
                  <a:schemeClr val="bg1"/>
                </a:solidFill>
                <a:latin typeface="MHEupperelemsans-Regular"/>
              </a:rPr>
              <a:t>Introduzione alla Finanza Aziendale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CD16C54-E310-976E-B516-389DBB013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831" y="2059216"/>
            <a:ext cx="7166337" cy="357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60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64786-8339-17A6-7A7D-2A8ED6AED9DE}"/>
              </a:ext>
            </a:extLst>
          </p:cNvPr>
          <p:cNvSpPr txBox="1"/>
          <p:nvPr/>
        </p:nvSpPr>
        <p:spPr>
          <a:xfrm>
            <a:off x="308113" y="0"/>
            <a:ext cx="722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i="0" u="none" strike="noStrike" baseline="0" dirty="0">
                <a:solidFill>
                  <a:schemeClr val="bg1"/>
                </a:solidFill>
                <a:latin typeface="MHEupperelemsans-Regular"/>
              </a:rPr>
              <a:t>Capitolo 1</a:t>
            </a:r>
          </a:p>
          <a:p>
            <a:pPr algn="ctr"/>
            <a:r>
              <a:rPr lang="it-IT" sz="1800" b="0" i="0" u="none" strike="noStrike" baseline="0" dirty="0">
                <a:solidFill>
                  <a:schemeClr val="bg1"/>
                </a:solidFill>
                <a:latin typeface="MHEupperelemsans-Regular"/>
              </a:rPr>
              <a:t>Introduzione alla Finanza Aziendale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7EBCB4E-EE9A-CC5C-F5FD-DF54BD0C6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217" y="1854625"/>
            <a:ext cx="6662738" cy="407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8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64786-8339-17A6-7A7D-2A8ED6AED9DE}"/>
              </a:ext>
            </a:extLst>
          </p:cNvPr>
          <p:cNvSpPr txBox="1"/>
          <p:nvPr/>
        </p:nvSpPr>
        <p:spPr>
          <a:xfrm>
            <a:off x="308113" y="0"/>
            <a:ext cx="722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i="0" u="none" strike="noStrike" baseline="0" dirty="0">
                <a:solidFill>
                  <a:schemeClr val="bg1"/>
                </a:solidFill>
                <a:latin typeface="MHEupperelemsans-Regular"/>
              </a:rPr>
              <a:t>Capitolo 1</a:t>
            </a:r>
          </a:p>
          <a:p>
            <a:pPr algn="ctr"/>
            <a:r>
              <a:rPr lang="it-IT" sz="1800" b="0" i="0" u="none" strike="noStrike" baseline="0" dirty="0">
                <a:solidFill>
                  <a:schemeClr val="bg1"/>
                </a:solidFill>
                <a:latin typeface="MHEupperelemsans-Regular"/>
              </a:rPr>
              <a:t>Introduzione alla Finanza Aziendale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4EA86FC-0F27-13C5-BA61-015CC77A5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783927"/>
            <a:ext cx="5347649" cy="567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79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64786-8339-17A6-7A7D-2A8ED6AED9DE}"/>
              </a:ext>
            </a:extLst>
          </p:cNvPr>
          <p:cNvSpPr txBox="1"/>
          <p:nvPr/>
        </p:nvSpPr>
        <p:spPr>
          <a:xfrm>
            <a:off x="308113" y="0"/>
            <a:ext cx="722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i="0" u="none" strike="noStrike" baseline="0" dirty="0">
                <a:solidFill>
                  <a:schemeClr val="bg1"/>
                </a:solidFill>
                <a:latin typeface="MHEupperelemsans-Regular"/>
              </a:rPr>
              <a:t>Capitolo 1</a:t>
            </a:r>
          </a:p>
          <a:p>
            <a:pPr algn="ctr"/>
            <a:r>
              <a:rPr lang="it-IT" sz="1800" b="0" i="0" u="none" strike="noStrike" baseline="0" dirty="0">
                <a:solidFill>
                  <a:schemeClr val="bg1"/>
                </a:solidFill>
                <a:latin typeface="MHEupperelemsans-Regular"/>
              </a:rPr>
              <a:t>Introduzione alla Finanza Aziendale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6DF584B-2428-004D-62B8-EFC96CE99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63" y="1426884"/>
            <a:ext cx="7231515" cy="473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66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42</Words>
  <Application>Microsoft Office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MHEupperelemsans-Regular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McGraw Hill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Scolari, Beatrice</dc:creator>
  <cp:lastModifiedBy>Scolari, Beatrice</cp:lastModifiedBy>
  <cp:revision>6</cp:revision>
  <dcterms:created xsi:type="dcterms:W3CDTF">2022-12-20T13:57:33Z</dcterms:created>
  <dcterms:modified xsi:type="dcterms:W3CDTF">2023-01-11T09:15:09Z</dcterms:modified>
</cp:coreProperties>
</file>