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31C6-7AEA-4020-A419-2568B10B4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CF8D9-C949-4804-1A95-35F66308E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59D24-3E3D-0D15-1DF3-83088351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4009A-8149-6FB4-52CE-40EC1848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468BB-CD2B-8A7E-084D-5EBF5790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6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253BA-4AF7-12CE-D89E-5F7A27B05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9CB45-43E3-F290-C2A5-2620EA12D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58030-E61B-D6EF-AE3F-76E68FC3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BA7CF-8754-4ACC-1CAA-F35C4E10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38727-E957-BD01-4C37-95EE7950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36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EA61D-475B-F9FC-0B09-CAD3E846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E9EC6-DCDE-51A4-CAB1-9CD74143C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47A61-C7A4-668F-50A0-437EF8051A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E74C8-B7CD-00FC-4057-13117548C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88449-7D9E-3881-02C1-9DA239B48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001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E8DC3-18DD-5B8D-05A2-FF060C82A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CDC96-6D26-017C-A81C-0F871347E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E3F74-0697-4C21-0B06-1236A9469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C3BA6-3E1B-D230-6522-ACFE4D8E9F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56558-1620-4072-01CA-537348764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096828-EC32-6566-6854-A4DA89DD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672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6222-B177-B77A-585F-E26BAA645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AEA45-8B43-66BC-CBE5-934FA8BD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DB67D-686E-30FA-71CD-4E9142424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AE88B9-CA00-BA7E-B114-7ADEC863D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43847E-87B2-7CDD-F3B0-5883BEE43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87E3D-52D9-40A7-A3C6-949F42E36C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2371DA-C07C-B24F-346A-D780AEB0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24DA2E-FA2B-2948-F13E-25296EB8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888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3DBE4-A2C0-8DD7-1C4C-C96772845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C5895E-F3BE-FA9E-5370-DA006EB65C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488D7-514A-B085-47E4-D30FD71D9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C7515A-77A8-6A6F-4E76-9ABD352F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18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D28CF1-B313-D4C0-48BF-BC3CB2A60F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A3C62-86E7-59D1-0687-B44AB632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1A45C-95D9-9DF4-5B2F-6106931CB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76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CEDA-2472-0588-24B3-C7F68277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27E06-51CE-36CD-26B9-F5244BA83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97E63-A2AC-D0D6-C09E-2F79B6F5E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106DB-E67D-E398-3C0C-8CDDE037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35028-FEC9-6BD6-DBD1-48A4C9D6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44697-418F-1B3C-D440-79C8EA82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978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0994-DF3B-8F6C-114D-22D9FC2C7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E21778-5AE1-44F7-BC81-B48EB678A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A0D4B-6815-AA64-5748-5C43735F0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6C1DE-0928-29F2-7CF9-DE369F1A35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69ABD-2ABD-A632-B888-7398C2B4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E5EA85-6D22-8731-3ACC-3B0E67C22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35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5656-BD91-B8EC-8B91-A6FB96542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6B8112-85BC-1FC1-F2CE-DCE79601D6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DBE06-FD72-D825-7C14-8A6365150F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BDB83-CAB4-65EE-9AB4-CE414E039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76BE9-7C0F-96AB-68B2-99E1CE82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72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05FC8A-0047-794F-01FD-26E08ED358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6634C8-FFA6-12B8-F453-AD22D6564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CAEA5-C988-56B7-7406-056CCC60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28/12/2022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45BDA-5EAE-D314-C3AB-A1C570BE4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00C4B-0BEB-7024-3737-AADAB610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24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E95D60-B7DD-CE04-3B88-0C2835B9EA5E}"/>
              </a:ext>
            </a:extLst>
          </p:cNvPr>
          <p:cNvSpPr/>
          <p:nvPr userDrawn="1"/>
        </p:nvSpPr>
        <p:spPr>
          <a:xfrm>
            <a:off x="0" y="-7938"/>
            <a:ext cx="9144000" cy="7429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4D05E7-4036-5EF6-3189-7C336FE25D5B}"/>
              </a:ext>
            </a:extLst>
          </p:cNvPr>
          <p:cNvSpPr/>
          <p:nvPr userDrawn="1"/>
        </p:nvSpPr>
        <p:spPr>
          <a:xfrm>
            <a:off x="0" y="6454775"/>
            <a:ext cx="9144000" cy="4302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 sz="1350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148B6B04-65F0-6118-8971-54A732B77F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84157" y="6629400"/>
            <a:ext cx="354806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it-IT" altLang="en-US" sz="900" dirty="0">
              <a:solidFill>
                <a:srgbClr val="777777"/>
              </a:solidFill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30990AB-D95D-4208-6AC9-5B3DFA3D8D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03157" y="6475511"/>
            <a:ext cx="6696505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it-IT" altLang="en-US" sz="1400" dirty="0">
                <a:solidFill>
                  <a:schemeClr val="bg1"/>
                </a:solidFill>
                <a:latin typeface="+mn-lt"/>
              </a:rPr>
              <a:t>Rosen, Gayer, Rapallini – Scienza delle finanze 6e - © 2023 McGraw Hill Education</a:t>
            </a:r>
          </a:p>
        </p:txBody>
      </p:sp>
      <p:pic>
        <p:nvPicPr>
          <p:cNvPr id="13" name="Picture 4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88E7A92E-1B8C-8CD8-BB44-B40A1F1C0C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88" y="6288088"/>
            <a:ext cx="59531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00A476-D0DF-734C-4298-5DCBF5757F9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899662" y="0"/>
            <a:ext cx="1238386" cy="17314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584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959126" y="2559182"/>
            <a:ext cx="7225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0" u="none" strike="noStrike" baseline="0" dirty="0">
                <a:solidFill>
                  <a:srgbClr val="002060"/>
                </a:solidFill>
                <a:latin typeface="MHEupperelemsans-Regular"/>
              </a:rPr>
              <a:t>Capitolo 02</a:t>
            </a:r>
          </a:p>
          <a:p>
            <a:pPr algn="ctr"/>
            <a:r>
              <a:rPr lang="it-IT" sz="3600" b="1" i="0" u="none" strike="noStrike" baseline="0" dirty="0">
                <a:solidFill>
                  <a:srgbClr val="002060"/>
                </a:solidFill>
                <a:latin typeface="MHEupperelemsans-Regular"/>
              </a:rPr>
              <a:t>Gli strumenti dell’analisi positiva</a:t>
            </a:r>
            <a:endParaRPr lang="it-IT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65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308113" y="0"/>
            <a:ext cx="722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i="0" u="none" strike="noStrike" baseline="0" dirty="0">
                <a:solidFill>
                  <a:schemeClr val="bg1"/>
                </a:solidFill>
                <a:latin typeface="MHEupperelemsans-Regular"/>
              </a:rPr>
              <a:t>Capitolo 02</a:t>
            </a:r>
          </a:p>
          <a:p>
            <a:pPr algn="ctr"/>
            <a:r>
              <a:rPr lang="it-IT" sz="1800" b="0" i="0" u="none" strike="noStrike" baseline="0" dirty="0">
                <a:solidFill>
                  <a:schemeClr val="bg1"/>
                </a:solidFill>
                <a:latin typeface="MHEupperelemsans-Regular"/>
              </a:rPr>
              <a:t>Gli strumenti dell’analisi positiva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8DD899-8CE2-CBCE-945D-E80D6E236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13" y="1861738"/>
            <a:ext cx="7861852" cy="448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0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308113" y="0"/>
            <a:ext cx="722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i="0" u="none" strike="noStrike" baseline="0" dirty="0">
                <a:solidFill>
                  <a:schemeClr val="bg1"/>
                </a:solidFill>
                <a:latin typeface="MHEupperelemsans-Regular"/>
              </a:rPr>
              <a:t>Capitolo 02</a:t>
            </a:r>
          </a:p>
          <a:p>
            <a:pPr algn="ctr"/>
            <a:r>
              <a:rPr lang="it-IT" sz="1800" b="0" i="0" u="none" strike="noStrike" baseline="0" dirty="0">
                <a:solidFill>
                  <a:schemeClr val="bg1"/>
                </a:solidFill>
                <a:latin typeface="MHEupperelemsans-Regular"/>
              </a:rPr>
              <a:t>Gli strumenti dell’analisi positiva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174EB48-6A30-8CAF-8055-6B1E833B4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03" y="1819374"/>
            <a:ext cx="7541443" cy="458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91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18</Words>
  <Application>Microsoft Office PowerPoint</Application>
  <PresentationFormat>Presentazione su schermo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MHEupperelemsans-Regular</vt:lpstr>
      <vt:lpstr>Tahoma</vt:lpstr>
      <vt:lpstr>Office Theme</vt:lpstr>
      <vt:lpstr>Presentazione standard di PowerPoint</vt:lpstr>
      <vt:lpstr>Presentazione standard di PowerPoint</vt:lpstr>
      <vt:lpstr>Presentazione standard di PowerPoint</vt:lpstr>
    </vt:vector>
  </TitlesOfParts>
  <Company>McGraw Hill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Scolari, Beatrice</dc:creator>
  <cp:lastModifiedBy>Tarantola, Elena</cp:lastModifiedBy>
  <cp:revision>4</cp:revision>
  <dcterms:created xsi:type="dcterms:W3CDTF">2022-12-20T13:57:33Z</dcterms:created>
  <dcterms:modified xsi:type="dcterms:W3CDTF">2022-12-28T08:51:27Z</dcterms:modified>
</cp:coreProperties>
</file>