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9"/>
  </p:notesMasterIdLst>
  <p:handoutMasterIdLst>
    <p:handoutMasterId r:id="rId30"/>
  </p:handoutMasterIdLst>
  <p:sldIdLst>
    <p:sldId id="28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82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81" r:id="rId22"/>
    <p:sldId id="274" r:id="rId23"/>
    <p:sldId id="275" r:id="rId24"/>
    <p:sldId id="276" r:id="rId25"/>
    <p:sldId id="277" r:id="rId26"/>
    <p:sldId id="278" r:id="rId27"/>
    <p:sldId id="279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0000"/>
    <a:srgbClr val="FFCCB3"/>
    <a:srgbClr val="CCCCFF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722333-92D7-4127-A9D3-BF9663F39F30}" v="44" dt="2023-03-24T15:24:12.9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80" autoAdjust="0"/>
    <p:restoredTop sz="90929"/>
  </p:normalViewPr>
  <p:slideViewPr>
    <p:cSldViewPr>
      <p:cViewPr varScale="1">
        <p:scale>
          <a:sx n="65" d="100"/>
          <a:sy n="65" d="100"/>
        </p:scale>
        <p:origin x="124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630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bede, Nazreth" userId="015395a0-37a0-40f3-882f-69f1a399720b" providerId="ADAL" clId="{2DD9F65E-360F-4A29-9647-087D0AC3FAAF}"/>
    <pc:docChg chg="undo custSel modSld modMainMaster">
      <pc:chgData name="Kebede, Nazreth" userId="015395a0-37a0-40f3-882f-69f1a399720b" providerId="ADAL" clId="{2DD9F65E-360F-4A29-9647-087D0AC3FAAF}" dt="2023-03-23T12:38:18.845" v="114" actId="108"/>
      <pc:docMkLst>
        <pc:docMk/>
      </pc:docMkLst>
      <pc:sldChg chg="addSp delSp modSp mod">
        <pc:chgData name="Kebede, Nazreth" userId="015395a0-37a0-40f3-882f-69f1a399720b" providerId="ADAL" clId="{2DD9F65E-360F-4A29-9647-087D0AC3FAAF}" dt="2023-03-23T12:35:18.645" v="62" actId="478"/>
        <pc:sldMkLst>
          <pc:docMk/>
          <pc:sldMk cId="0" sldId="256"/>
        </pc:sldMkLst>
        <pc:spChg chg="add del mod">
          <ac:chgData name="Kebede, Nazreth" userId="015395a0-37a0-40f3-882f-69f1a399720b" providerId="ADAL" clId="{2DD9F65E-360F-4A29-9647-087D0AC3FAAF}" dt="2023-03-23T12:35:18.645" v="62" actId="478"/>
          <ac:spMkLst>
            <pc:docMk/>
            <pc:sldMk cId="0" sldId="256"/>
            <ac:spMk id="3" creationId="{DD7BB2AA-7E25-24CB-35F3-5D3BED01A2B4}"/>
          </ac:spMkLst>
        </pc:spChg>
        <pc:spChg chg="mod">
          <ac:chgData name="Kebede, Nazreth" userId="015395a0-37a0-40f3-882f-69f1a399720b" providerId="ADAL" clId="{2DD9F65E-360F-4A29-9647-087D0AC3FAAF}" dt="2023-03-23T12:35:01.433" v="55" actId="27636"/>
          <ac:spMkLst>
            <pc:docMk/>
            <pc:sldMk cId="0" sldId="256"/>
            <ac:spMk id="3075" creationId="{00000000-0000-0000-0000-000000000000}"/>
          </ac:spMkLst>
        </pc:spChg>
      </pc:sldChg>
      <pc:sldChg chg="modSp mod modAnim">
        <pc:chgData name="Kebede, Nazreth" userId="015395a0-37a0-40f3-882f-69f1a399720b" providerId="ADAL" clId="{2DD9F65E-360F-4A29-9647-087D0AC3FAAF}" dt="2023-03-23T12:35:12.138" v="60" actId="108"/>
        <pc:sldMkLst>
          <pc:docMk/>
          <pc:sldMk cId="0" sldId="257"/>
        </pc:sldMkLst>
        <pc:spChg chg="mod">
          <ac:chgData name="Kebede, Nazreth" userId="015395a0-37a0-40f3-882f-69f1a399720b" providerId="ADAL" clId="{2DD9F65E-360F-4A29-9647-087D0AC3FAAF}" dt="2023-03-23T12:35:12.138" v="60" actId="108"/>
          <ac:spMkLst>
            <pc:docMk/>
            <pc:sldMk cId="0" sldId="257"/>
            <ac:spMk id="2" creationId="{00000000-0000-0000-0000-000000000000}"/>
          </ac:spMkLst>
        </pc:spChg>
      </pc:sldChg>
      <pc:sldChg chg="modSp mod">
        <pc:chgData name="Kebede, Nazreth" userId="015395a0-37a0-40f3-882f-69f1a399720b" providerId="ADAL" clId="{2DD9F65E-360F-4A29-9647-087D0AC3FAAF}" dt="2023-03-23T12:35:24.043" v="64" actId="27636"/>
        <pc:sldMkLst>
          <pc:docMk/>
          <pc:sldMk cId="0" sldId="258"/>
        </pc:sldMkLst>
        <pc:spChg chg="mod">
          <ac:chgData name="Kebede, Nazreth" userId="015395a0-37a0-40f3-882f-69f1a399720b" providerId="ADAL" clId="{2DD9F65E-360F-4A29-9647-087D0AC3FAAF}" dt="2023-03-23T12:35:24.043" v="64" actId="27636"/>
          <ac:spMkLst>
            <pc:docMk/>
            <pc:sldMk cId="0" sldId="258"/>
            <ac:spMk id="5123" creationId="{00000000-0000-0000-0000-000000000000}"/>
          </ac:spMkLst>
        </pc:spChg>
      </pc:sldChg>
      <pc:sldChg chg="modSp mod">
        <pc:chgData name="Kebede, Nazreth" userId="015395a0-37a0-40f3-882f-69f1a399720b" providerId="ADAL" clId="{2DD9F65E-360F-4A29-9647-087D0AC3FAAF}" dt="2023-03-23T12:35:41.131" v="68" actId="1076"/>
        <pc:sldMkLst>
          <pc:docMk/>
          <pc:sldMk cId="0" sldId="259"/>
        </pc:sldMkLst>
        <pc:spChg chg="mod">
          <ac:chgData name="Kebede, Nazreth" userId="015395a0-37a0-40f3-882f-69f1a399720b" providerId="ADAL" clId="{2DD9F65E-360F-4A29-9647-087D0AC3FAAF}" dt="2023-03-23T12:35:41.131" v="68" actId="1076"/>
          <ac:spMkLst>
            <pc:docMk/>
            <pc:sldMk cId="0" sldId="259"/>
            <ac:spMk id="2" creationId="{00000000-0000-0000-0000-000000000000}"/>
          </ac:spMkLst>
        </pc:spChg>
      </pc:sldChg>
      <pc:sldChg chg="modSp mod">
        <pc:chgData name="Kebede, Nazreth" userId="015395a0-37a0-40f3-882f-69f1a399720b" providerId="ADAL" clId="{2DD9F65E-360F-4A29-9647-087D0AC3FAAF}" dt="2023-03-23T12:35:52.823" v="73" actId="1076"/>
        <pc:sldMkLst>
          <pc:docMk/>
          <pc:sldMk cId="0" sldId="260"/>
        </pc:sldMkLst>
        <pc:spChg chg="mod">
          <ac:chgData name="Kebede, Nazreth" userId="015395a0-37a0-40f3-882f-69f1a399720b" providerId="ADAL" clId="{2DD9F65E-360F-4A29-9647-087D0AC3FAAF}" dt="2023-03-23T12:35:52.823" v="73" actId="1076"/>
          <ac:spMkLst>
            <pc:docMk/>
            <pc:sldMk cId="0" sldId="260"/>
            <ac:spMk id="7171" creationId="{00000000-0000-0000-0000-000000000000}"/>
          </ac:spMkLst>
        </pc:spChg>
      </pc:sldChg>
      <pc:sldChg chg="modSp mod">
        <pc:chgData name="Kebede, Nazreth" userId="015395a0-37a0-40f3-882f-69f1a399720b" providerId="ADAL" clId="{2DD9F65E-360F-4A29-9647-087D0AC3FAAF}" dt="2023-03-23T12:35:58.518" v="76" actId="1076"/>
        <pc:sldMkLst>
          <pc:docMk/>
          <pc:sldMk cId="0" sldId="261"/>
        </pc:sldMkLst>
        <pc:spChg chg="mod">
          <ac:chgData name="Kebede, Nazreth" userId="015395a0-37a0-40f3-882f-69f1a399720b" providerId="ADAL" clId="{2DD9F65E-360F-4A29-9647-087D0AC3FAAF}" dt="2023-03-23T12:35:58.518" v="76" actId="1076"/>
          <ac:spMkLst>
            <pc:docMk/>
            <pc:sldMk cId="0" sldId="261"/>
            <ac:spMk id="8195" creationId="{00000000-0000-0000-0000-000000000000}"/>
          </ac:spMkLst>
        </pc:spChg>
      </pc:sldChg>
      <pc:sldChg chg="modSp mod">
        <pc:chgData name="Kebede, Nazreth" userId="015395a0-37a0-40f3-882f-69f1a399720b" providerId="ADAL" clId="{2DD9F65E-360F-4A29-9647-087D0AC3FAAF}" dt="2023-03-23T12:36:05.347" v="78" actId="1076"/>
        <pc:sldMkLst>
          <pc:docMk/>
          <pc:sldMk cId="0" sldId="262"/>
        </pc:sldMkLst>
        <pc:spChg chg="mod">
          <ac:chgData name="Kebede, Nazreth" userId="015395a0-37a0-40f3-882f-69f1a399720b" providerId="ADAL" clId="{2DD9F65E-360F-4A29-9647-087D0AC3FAAF}" dt="2023-03-23T12:36:05.347" v="78" actId="1076"/>
          <ac:spMkLst>
            <pc:docMk/>
            <pc:sldMk cId="0" sldId="262"/>
            <ac:spMk id="23" creationId="{00000000-0000-0000-0000-000000000000}"/>
          </ac:spMkLst>
        </pc:spChg>
      </pc:sldChg>
      <pc:sldChg chg="modSp mod">
        <pc:chgData name="Kebede, Nazreth" userId="015395a0-37a0-40f3-882f-69f1a399720b" providerId="ADAL" clId="{2DD9F65E-360F-4A29-9647-087D0AC3FAAF}" dt="2023-03-23T12:36:14.226" v="82" actId="1076"/>
        <pc:sldMkLst>
          <pc:docMk/>
          <pc:sldMk cId="0" sldId="263"/>
        </pc:sldMkLst>
        <pc:spChg chg="mod">
          <ac:chgData name="Kebede, Nazreth" userId="015395a0-37a0-40f3-882f-69f1a399720b" providerId="ADAL" clId="{2DD9F65E-360F-4A29-9647-087D0AC3FAAF}" dt="2023-03-23T12:36:14.226" v="82" actId="1076"/>
          <ac:spMkLst>
            <pc:docMk/>
            <pc:sldMk cId="0" sldId="263"/>
            <ac:spMk id="2" creationId="{00000000-0000-0000-0000-000000000000}"/>
          </ac:spMkLst>
        </pc:spChg>
      </pc:sldChg>
      <pc:sldChg chg="modSp mod">
        <pc:chgData name="Kebede, Nazreth" userId="015395a0-37a0-40f3-882f-69f1a399720b" providerId="ADAL" clId="{2DD9F65E-360F-4A29-9647-087D0AC3FAAF}" dt="2023-03-23T12:36:24.811" v="86" actId="1076"/>
        <pc:sldMkLst>
          <pc:docMk/>
          <pc:sldMk cId="0" sldId="264"/>
        </pc:sldMkLst>
        <pc:spChg chg="mod">
          <ac:chgData name="Kebede, Nazreth" userId="015395a0-37a0-40f3-882f-69f1a399720b" providerId="ADAL" clId="{2DD9F65E-360F-4A29-9647-087D0AC3FAAF}" dt="2023-03-23T12:36:24.811" v="86" actId="1076"/>
          <ac:spMkLst>
            <pc:docMk/>
            <pc:sldMk cId="0" sldId="264"/>
            <ac:spMk id="11267" creationId="{00000000-0000-0000-0000-000000000000}"/>
          </ac:spMkLst>
        </pc:spChg>
      </pc:sldChg>
      <pc:sldChg chg="modSp mod">
        <pc:chgData name="Kebede, Nazreth" userId="015395a0-37a0-40f3-882f-69f1a399720b" providerId="ADAL" clId="{2DD9F65E-360F-4A29-9647-087D0AC3FAAF}" dt="2023-03-23T12:36:36.690" v="89" actId="1076"/>
        <pc:sldMkLst>
          <pc:docMk/>
          <pc:sldMk cId="0" sldId="265"/>
        </pc:sldMkLst>
        <pc:spChg chg="mod">
          <ac:chgData name="Kebede, Nazreth" userId="015395a0-37a0-40f3-882f-69f1a399720b" providerId="ADAL" clId="{2DD9F65E-360F-4A29-9647-087D0AC3FAAF}" dt="2023-03-23T12:36:36.690" v="89" actId="1076"/>
          <ac:spMkLst>
            <pc:docMk/>
            <pc:sldMk cId="0" sldId="265"/>
            <ac:spMk id="2" creationId="{00000000-0000-0000-0000-000000000000}"/>
          </ac:spMkLst>
        </pc:spChg>
      </pc:sldChg>
      <pc:sldChg chg="modSp mod">
        <pc:chgData name="Kebede, Nazreth" userId="015395a0-37a0-40f3-882f-69f1a399720b" providerId="ADAL" clId="{2DD9F65E-360F-4A29-9647-087D0AC3FAAF}" dt="2023-03-23T12:36:43.368" v="92" actId="1076"/>
        <pc:sldMkLst>
          <pc:docMk/>
          <pc:sldMk cId="0" sldId="266"/>
        </pc:sldMkLst>
        <pc:spChg chg="mod">
          <ac:chgData name="Kebede, Nazreth" userId="015395a0-37a0-40f3-882f-69f1a399720b" providerId="ADAL" clId="{2DD9F65E-360F-4A29-9647-087D0AC3FAAF}" dt="2023-03-23T12:36:43.368" v="92" actId="1076"/>
          <ac:spMkLst>
            <pc:docMk/>
            <pc:sldMk cId="0" sldId="266"/>
            <ac:spMk id="2" creationId="{00000000-0000-0000-0000-000000000000}"/>
          </ac:spMkLst>
        </pc:spChg>
      </pc:sldChg>
      <pc:sldChg chg="modSp mod">
        <pc:chgData name="Kebede, Nazreth" userId="015395a0-37a0-40f3-882f-69f1a399720b" providerId="ADAL" clId="{2DD9F65E-360F-4A29-9647-087D0AC3FAAF}" dt="2023-03-23T12:36:55.729" v="95" actId="108"/>
        <pc:sldMkLst>
          <pc:docMk/>
          <pc:sldMk cId="0" sldId="267"/>
        </pc:sldMkLst>
        <pc:spChg chg="mod">
          <ac:chgData name="Kebede, Nazreth" userId="015395a0-37a0-40f3-882f-69f1a399720b" providerId="ADAL" clId="{2DD9F65E-360F-4A29-9647-087D0AC3FAAF}" dt="2023-03-23T12:36:55.729" v="95" actId="108"/>
          <ac:spMkLst>
            <pc:docMk/>
            <pc:sldMk cId="0" sldId="267"/>
            <ac:spMk id="14338" creationId="{00000000-0000-0000-0000-000000000000}"/>
          </ac:spMkLst>
        </pc:spChg>
      </pc:sldChg>
      <pc:sldChg chg="modSp mod">
        <pc:chgData name="Kebede, Nazreth" userId="015395a0-37a0-40f3-882f-69f1a399720b" providerId="ADAL" clId="{2DD9F65E-360F-4A29-9647-087D0AC3FAAF}" dt="2023-03-23T12:37:07.488" v="97" actId="108"/>
        <pc:sldMkLst>
          <pc:docMk/>
          <pc:sldMk cId="0" sldId="268"/>
        </pc:sldMkLst>
        <pc:spChg chg="mod">
          <ac:chgData name="Kebede, Nazreth" userId="015395a0-37a0-40f3-882f-69f1a399720b" providerId="ADAL" clId="{2DD9F65E-360F-4A29-9647-087D0AC3FAAF}" dt="2023-03-23T12:37:07.488" v="97" actId="108"/>
          <ac:spMkLst>
            <pc:docMk/>
            <pc:sldMk cId="0" sldId="268"/>
            <ac:spMk id="6" creationId="{00000000-0000-0000-0000-000000000000}"/>
          </ac:spMkLst>
        </pc:spChg>
      </pc:sldChg>
      <pc:sldChg chg="modSp mod">
        <pc:chgData name="Kebede, Nazreth" userId="015395a0-37a0-40f3-882f-69f1a399720b" providerId="ADAL" clId="{2DD9F65E-360F-4A29-9647-087D0AC3FAAF}" dt="2023-03-23T12:37:13.778" v="98" actId="108"/>
        <pc:sldMkLst>
          <pc:docMk/>
          <pc:sldMk cId="0" sldId="269"/>
        </pc:sldMkLst>
        <pc:spChg chg="mod">
          <ac:chgData name="Kebede, Nazreth" userId="015395a0-37a0-40f3-882f-69f1a399720b" providerId="ADAL" clId="{2DD9F65E-360F-4A29-9647-087D0AC3FAAF}" dt="2023-03-23T12:37:13.778" v="98" actId="108"/>
          <ac:spMkLst>
            <pc:docMk/>
            <pc:sldMk cId="0" sldId="269"/>
            <ac:spMk id="6" creationId="{00000000-0000-0000-0000-000000000000}"/>
          </ac:spMkLst>
        </pc:spChg>
      </pc:sldChg>
      <pc:sldChg chg="modSp mod">
        <pc:chgData name="Kebede, Nazreth" userId="015395a0-37a0-40f3-882f-69f1a399720b" providerId="ADAL" clId="{2DD9F65E-360F-4A29-9647-087D0AC3FAAF}" dt="2023-03-23T12:37:22.400" v="99" actId="108"/>
        <pc:sldMkLst>
          <pc:docMk/>
          <pc:sldMk cId="0" sldId="270"/>
        </pc:sldMkLst>
        <pc:spChg chg="mod">
          <ac:chgData name="Kebede, Nazreth" userId="015395a0-37a0-40f3-882f-69f1a399720b" providerId="ADAL" clId="{2DD9F65E-360F-4A29-9647-087D0AC3FAAF}" dt="2023-03-23T12:37:22.400" v="99" actId="108"/>
          <ac:spMkLst>
            <pc:docMk/>
            <pc:sldMk cId="0" sldId="270"/>
            <ac:spMk id="6" creationId="{00000000-0000-0000-0000-000000000000}"/>
          </ac:spMkLst>
        </pc:spChg>
      </pc:sldChg>
      <pc:sldChg chg="modSp mod">
        <pc:chgData name="Kebede, Nazreth" userId="015395a0-37a0-40f3-882f-69f1a399720b" providerId="ADAL" clId="{2DD9F65E-360F-4A29-9647-087D0AC3FAAF}" dt="2023-03-23T12:37:27.088" v="100" actId="108"/>
        <pc:sldMkLst>
          <pc:docMk/>
          <pc:sldMk cId="0" sldId="271"/>
        </pc:sldMkLst>
        <pc:spChg chg="mod">
          <ac:chgData name="Kebede, Nazreth" userId="015395a0-37a0-40f3-882f-69f1a399720b" providerId="ADAL" clId="{2DD9F65E-360F-4A29-9647-087D0AC3FAAF}" dt="2023-03-23T12:37:27.088" v="100" actId="108"/>
          <ac:spMkLst>
            <pc:docMk/>
            <pc:sldMk cId="0" sldId="271"/>
            <ac:spMk id="23" creationId="{00000000-0000-0000-0000-000000000000}"/>
          </ac:spMkLst>
        </pc:spChg>
      </pc:sldChg>
      <pc:sldChg chg="modSp mod">
        <pc:chgData name="Kebede, Nazreth" userId="015395a0-37a0-40f3-882f-69f1a399720b" providerId="ADAL" clId="{2DD9F65E-360F-4A29-9647-087D0AC3FAAF}" dt="2023-03-23T12:37:37.318" v="104" actId="1076"/>
        <pc:sldMkLst>
          <pc:docMk/>
          <pc:sldMk cId="0" sldId="272"/>
        </pc:sldMkLst>
        <pc:spChg chg="mod">
          <ac:chgData name="Kebede, Nazreth" userId="015395a0-37a0-40f3-882f-69f1a399720b" providerId="ADAL" clId="{2DD9F65E-360F-4A29-9647-087D0AC3FAAF}" dt="2023-03-23T12:37:37.318" v="104" actId="1076"/>
          <ac:spMkLst>
            <pc:docMk/>
            <pc:sldMk cId="0" sldId="272"/>
            <ac:spMk id="19458" creationId="{00000000-0000-0000-0000-000000000000}"/>
          </ac:spMkLst>
        </pc:spChg>
      </pc:sldChg>
      <pc:sldChg chg="modSp mod">
        <pc:chgData name="Kebede, Nazreth" userId="015395a0-37a0-40f3-882f-69f1a399720b" providerId="ADAL" clId="{2DD9F65E-360F-4A29-9647-087D0AC3FAAF}" dt="2023-03-23T12:37:40.929" v="106" actId="27636"/>
        <pc:sldMkLst>
          <pc:docMk/>
          <pc:sldMk cId="0" sldId="273"/>
        </pc:sldMkLst>
        <pc:spChg chg="mod">
          <ac:chgData name="Kebede, Nazreth" userId="015395a0-37a0-40f3-882f-69f1a399720b" providerId="ADAL" clId="{2DD9F65E-360F-4A29-9647-087D0AC3FAAF}" dt="2023-03-23T12:37:40.929" v="106" actId="27636"/>
          <ac:spMkLst>
            <pc:docMk/>
            <pc:sldMk cId="0" sldId="273"/>
            <ac:spMk id="20482" creationId="{00000000-0000-0000-0000-000000000000}"/>
          </ac:spMkLst>
        </pc:spChg>
      </pc:sldChg>
      <pc:sldChg chg="modSp mod">
        <pc:chgData name="Kebede, Nazreth" userId="015395a0-37a0-40f3-882f-69f1a399720b" providerId="ADAL" clId="{2DD9F65E-360F-4A29-9647-087D0AC3FAAF}" dt="2023-03-23T12:37:51.854" v="108" actId="108"/>
        <pc:sldMkLst>
          <pc:docMk/>
          <pc:sldMk cId="0" sldId="274"/>
        </pc:sldMkLst>
        <pc:spChg chg="mod">
          <ac:chgData name="Kebede, Nazreth" userId="015395a0-37a0-40f3-882f-69f1a399720b" providerId="ADAL" clId="{2DD9F65E-360F-4A29-9647-087D0AC3FAAF}" dt="2023-03-23T12:37:51.854" v="108" actId="108"/>
          <ac:spMkLst>
            <pc:docMk/>
            <pc:sldMk cId="0" sldId="274"/>
            <ac:spMk id="32" creationId="{00000000-0000-0000-0000-000000000000}"/>
          </ac:spMkLst>
        </pc:spChg>
      </pc:sldChg>
      <pc:sldChg chg="modSp mod">
        <pc:chgData name="Kebede, Nazreth" userId="015395a0-37a0-40f3-882f-69f1a399720b" providerId="ADAL" clId="{2DD9F65E-360F-4A29-9647-087D0AC3FAAF}" dt="2023-03-23T12:37:59.189" v="109" actId="108"/>
        <pc:sldMkLst>
          <pc:docMk/>
          <pc:sldMk cId="0" sldId="275"/>
        </pc:sldMkLst>
        <pc:spChg chg="mod">
          <ac:chgData name="Kebede, Nazreth" userId="015395a0-37a0-40f3-882f-69f1a399720b" providerId="ADAL" clId="{2DD9F65E-360F-4A29-9647-087D0AC3FAAF}" dt="2023-03-23T12:37:59.189" v="109" actId="108"/>
          <ac:spMkLst>
            <pc:docMk/>
            <pc:sldMk cId="0" sldId="275"/>
            <ac:spMk id="42" creationId="{00000000-0000-0000-0000-000000000000}"/>
          </ac:spMkLst>
        </pc:spChg>
      </pc:sldChg>
      <pc:sldChg chg="modSp mod">
        <pc:chgData name="Kebede, Nazreth" userId="015395a0-37a0-40f3-882f-69f1a399720b" providerId="ADAL" clId="{2DD9F65E-360F-4A29-9647-087D0AC3FAAF}" dt="2023-03-23T12:38:03.780" v="111" actId="27636"/>
        <pc:sldMkLst>
          <pc:docMk/>
          <pc:sldMk cId="0" sldId="276"/>
        </pc:sldMkLst>
        <pc:spChg chg="mod">
          <ac:chgData name="Kebede, Nazreth" userId="015395a0-37a0-40f3-882f-69f1a399720b" providerId="ADAL" clId="{2DD9F65E-360F-4A29-9647-087D0AC3FAAF}" dt="2023-03-23T12:38:03.780" v="111" actId="27636"/>
          <ac:spMkLst>
            <pc:docMk/>
            <pc:sldMk cId="0" sldId="276"/>
            <ac:spMk id="23554" creationId="{00000000-0000-0000-0000-000000000000}"/>
          </ac:spMkLst>
        </pc:spChg>
      </pc:sldChg>
      <pc:sldChg chg="modSp mod">
        <pc:chgData name="Kebede, Nazreth" userId="015395a0-37a0-40f3-882f-69f1a399720b" providerId="ADAL" clId="{2DD9F65E-360F-4A29-9647-087D0AC3FAAF}" dt="2023-03-23T12:38:09.791" v="112" actId="108"/>
        <pc:sldMkLst>
          <pc:docMk/>
          <pc:sldMk cId="0" sldId="277"/>
        </pc:sldMkLst>
        <pc:spChg chg="mod">
          <ac:chgData name="Kebede, Nazreth" userId="015395a0-37a0-40f3-882f-69f1a399720b" providerId="ADAL" clId="{2DD9F65E-360F-4A29-9647-087D0AC3FAAF}" dt="2023-03-23T12:38:09.791" v="112" actId="108"/>
          <ac:spMkLst>
            <pc:docMk/>
            <pc:sldMk cId="0" sldId="277"/>
            <ac:spMk id="6" creationId="{00000000-0000-0000-0000-000000000000}"/>
          </ac:spMkLst>
        </pc:spChg>
      </pc:sldChg>
      <pc:sldChg chg="modSp mod">
        <pc:chgData name="Kebede, Nazreth" userId="015395a0-37a0-40f3-882f-69f1a399720b" providerId="ADAL" clId="{2DD9F65E-360F-4A29-9647-087D0AC3FAAF}" dt="2023-03-23T12:38:14.323" v="113" actId="108"/>
        <pc:sldMkLst>
          <pc:docMk/>
          <pc:sldMk cId="0" sldId="278"/>
        </pc:sldMkLst>
        <pc:spChg chg="mod">
          <ac:chgData name="Kebede, Nazreth" userId="015395a0-37a0-40f3-882f-69f1a399720b" providerId="ADAL" clId="{2DD9F65E-360F-4A29-9647-087D0AC3FAAF}" dt="2023-03-23T12:38:14.323" v="113" actId="108"/>
          <ac:spMkLst>
            <pc:docMk/>
            <pc:sldMk cId="0" sldId="278"/>
            <ac:spMk id="25604" creationId="{00000000-0000-0000-0000-000000000000}"/>
          </ac:spMkLst>
        </pc:spChg>
      </pc:sldChg>
      <pc:sldChg chg="modSp mod">
        <pc:chgData name="Kebede, Nazreth" userId="015395a0-37a0-40f3-882f-69f1a399720b" providerId="ADAL" clId="{2DD9F65E-360F-4A29-9647-087D0AC3FAAF}" dt="2023-03-23T12:38:18.845" v="114" actId="108"/>
        <pc:sldMkLst>
          <pc:docMk/>
          <pc:sldMk cId="0" sldId="279"/>
        </pc:sldMkLst>
        <pc:spChg chg="mod">
          <ac:chgData name="Kebede, Nazreth" userId="015395a0-37a0-40f3-882f-69f1a399720b" providerId="ADAL" clId="{2DD9F65E-360F-4A29-9647-087D0AC3FAAF}" dt="2023-03-23T12:38:18.845" v="114" actId="108"/>
          <ac:spMkLst>
            <pc:docMk/>
            <pc:sldMk cId="0" sldId="279"/>
            <ac:spMk id="11" creationId="{00000000-0000-0000-0000-000000000000}"/>
          </ac:spMkLst>
        </pc:spChg>
      </pc:sldChg>
      <pc:sldChg chg="addSp delSp modSp mod delAnim modAnim">
        <pc:chgData name="Kebede, Nazreth" userId="015395a0-37a0-40f3-882f-69f1a399720b" providerId="ADAL" clId="{2DD9F65E-360F-4A29-9647-087D0AC3FAAF}" dt="2023-03-23T12:33:54.518" v="45" actId="403"/>
        <pc:sldMkLst>
          <pc:docMk/>
          <pc:sldMk cId="0" sldId="280"/>
        </pc:sldMkLst>
        <pc:spChg chg="add del mod">
          <ac:chgData name="Kebede, Nazreth" userId="015395a0-37a0-40f3-882f-69f1a399720b" providerId="ADAL" clId="{2DD9F65E-360F-4A29-9647-087D0AC3FAAF}" dt="2023-03-23T12:32:22.315" v="36" actId="478"/>
          <ac:spMkLst>
            <pc:docMk/>
            <pc:sldMk cId="0" sldId="280"/>
            <ac:spMk id="3" creationId="{581B29D1-B24B-B34D-F05C-40AEDCDA0333}"/>
          </ac:spMkLst>
        </pc:spChg>
        <pc:spChg chg="mod">
          <ac:chgData name="Kebede, Nazreth" userId="015395a0-37a0-40f3-882f-69f1a399720b" providerId="ADAL" clId="{2DD9F65E-360F-4A29-9647-087D0AC3FAAF}" dt="2023-03-23T12:33:54.518" v="45" actId="403"/>
          <ac:spMkLst>
            <pc:docMk/>
            <pc:sldMk cId="0" sldId="280"/>
            <ac:spMk id="2052" creationId="{00000000-0000-0000-0000-000000000000}"/>
          </ac:spMkLst>
        </pc:spChg>
        <pc:picChg chg="add del mod">
          <ac:chgData name="Kebede, Nazreth" userId="015395a0-37a0-40f3-882f-69f1a399720b" providerId="ADAL" clId="{2DD9F65E-360F-4A29-9647-087D0AC3FAAF}" dt="2023-03-23T12:32:11.725" v="31" actId="478"/>
          <ac:picMkLst>
            <pc:docMk/>
            <pc:sldMk cId="0" sldId="280"/>
            <ac:picMk id="2" creationId="{61508024-FDF1-EAF3-88EE-B59D071D5E5D}"/>
          </ac:picMkLst>
        </pc:picChg>
      </pc:sldChg>
      <pc:sldChg chg="modSp mod">
        <pc:chgData name="Kebede, Nazreth" userId="015395a0-37a0-40f3-882f-69f1a399720b" providerId="ADAL" clId="{2DD9F65E-360F-4A29-9647-087D0AC3FAAF}" dt="2023-03-23T12:37:46.326" v="107" actId="108"/>
        <pc:sldMkLst>
          <pc:docMk/>
          <pc:sldMk cId="0" sldId="281"/>
        </pc:sldMkLst>
        <pc:spChg chg="mod">
          <ac:chgData name="Kebede, Nazreth" userId="015395a0-37a0-40f3-882f-69f1a399720b" providerId="ADAL" clId="{2DD9F65E-360F-4A29-9647-087D0AC3FAAF}" dt="2023-03-23T12:37:46.326" v="107" actId="108"/>
          <ac:spMkLst>
            <pc:docMk/>
            <pc:sldMk cId="0" sldId="281"/>
            <ac:spMk id="6" creationId="{00000000-0000-0000-0000-000000000000}"/>
          </ac:spMkLst>
        </pc:spChg>
      </pc:sldChg>
      <pc:sldChg chg="modSp mod">
        <pc:chgData name="Kebede, Nazreth" userId="015395a0-37a0-40f3-882f-69f1a399720b" providerId="ADAL" clId="{2DD9F65E-360F-4A29-9647-087D0AC3FAAF}" dt="2023-03-23T12:36:50.472" v="94" actId="1076"/>
        <pc:sldMkLst>
          <pc:docMk/>
          <pc:sldMk cId="0" sldId="282"/>
        </pc:sldMkLst>
        <pc:spChg chg="mod">
          <ac:chgData name="Kebede, Nazreth" userId="015395a0-37a0-40f3-882f-69f1a399720b" providerId="ADAL" clId="{2DD9F65E-360F-4A29-9647-087D0AC3FAAF}" dt="2023-03-23T12:36:50.472" v="94" actId="1076"/>
          <ac:spMkLst>
            <pc:docMk/>
            <pc:sldMk cId="0" sldId="282"/>
            <ac:spMk id="14341" creationId="{00000000-0000-0000-0000-000000000000}"/>
          </ac:spMkLst>
        </pc:spChg>
      </pc:sldChg>
      <pc:sldMasterChg chg="addSp delSp modSp mod delAnim modAnim modSldLayout">
        <pc:chgData name="Kebede, Nazreth" userId="015395a0-37a0-40f3-882f-69f1a399720b" providerId="ADAL" clId="{2DD9F65E-360F-4A29-9647-087D0AC3FAAF}" dt="2023-03-23T12:31:35.254" v="27" actId="478"/>
        <pc:sldMasterMkLst>
          <pc:docMk/>
          <pc:sldMasterMk cId="0" sldId="2147483684"/>
        </pc:sldMasterMkLst>
        <pc:spChg chg="add mod">
          <ac:chgData name="Kebede, Nazreth" userId="015395a0-37a0-40f3-882f-69f1a399720b" providerId="ADAL" clId="{2DD9F65E-360F-4A29-9647-087D0AC3FAAF}" dt="2023-03-23T12:30:59.066" v="19"/>
          <ac:spMkLst>
            <pc:docMk/>
            <pc:sldMasterMk cId="0" sldId="2147483684"/>
            <ac:spMk id="2" creationId="{D1106BFB-FC45-38B4-8FEB-6B5105E2B84E}"/>
          </ac:spMkLst>
        </pc:spChg>
        <pc:spChg chg="del">
          <ac:chgData name="Kebede, Nazreth" userId="015395a0-37a0-40f3-882f-69f1a399720b" providerId="ADAL" clId="{2DD9F65E-360F-4A29-9647-087D0AC3FAAF}" dt="2023-03-23T12:30:37.834" v="18" actId="478"/>
          <ac:spMkLst>
            <pc:docMk/>
            <pc:sldMasterMk cId="0" sldId="2147483684"/>
            <ac:spMk id="3" creationId="{00000000-0000-0000-0000-000000000000}"/>
          </ac:spMkLst>
        </pc:spChg>
        <pc:spChg chg="add del mod">
          <ac:chgData name="Kebede, Nazreth" userId="015395a0-37a0-40f3-882f-69f1a399720b" providerId="ADAL" clId="{2DD9F65E-360F-4A29-9647-087D0AC3FAAF}" dt="2023-03-23T12:31:14.514" v="20" actId="478"/>
          <ac:spMkLst>
            <pc:docMk/>
            <pc:sldMasterMk cId="0" sldId="2147483684"/>
            <ac:spMk id="4" creationId="{5177C526-4C04-3CF4-4054-5531071AE288}"/>
          </ac:spMkLst>
        </pc:spChg>
        <pc:spChg chg="add del mod">
          <ac:chgData name="Kebede, Nazreth" userId="015395a0-37a0-40f3-882f-69f1a399720b" providerId="ADAL" clId="{2DD9F65E-360F-4A29-9647-087D0AC3FAAF}" dt="2023-03-23T12:31:15.669" v="21" actId="478"/>
          <ac:spMkLst>
            <pc:docMk/>
            <pc:sldMasterMk cId="0" sldId="2147483684"/>
            <ac:spMk id="5" creationId="{F6ABC043-34AE-5807-F956-E640715880E0}"/>
          </ac:spMkLst>
        </pc:spChg>
        <pc:spChg chg="add del mod">
          <ac:chgData name="Kebede, Nazreth" userId="015395a0-37a0-40f3-882f-69f1a399720b" providerId="ADAL" clId="{2DD9F65E-360F-4A29-9647-087D0AC3FAAF}" dt="2023-03-23T12:31:20.061" v="22" actId="478"/>
          <ac:spMkLst>
            <pc:docMk/>
            <pc:sldMasterMk cId="0" sldId="2147483684"/>
            <ac:spMk id="6" creationId="{FA788617-2FCD-2A9F-9893-678E934A0DBC}"/>
          </ac:spMkLst>
        </pc:spChg>
        <pc:spChg chg="del">
          <ac:chgData name="Kebede, Nazreth" userId="015395a0-37a0-40f3-882f-69f1a399720b" providerId="ADAL" clId="{2DD9F65E-360F-4A29-9647-087D0AC3FAAF}" dt="2023-03-23T12:30:37.834" v="18" actId="478"/>
          <ac:spMkLst>
            <pc:docMk/>
            <pc:sldMasterMk cId="0" sldId="2147483684"/>
            <ac:spMk id="7" creationId="{00000000-0000-0000-0000-000000000000}"/>
          </ac:spMkLst>
        </pc:spChg>
        <pc:spChg chg="add mod">
          <ac:chgData name="Kebede, Nazreth" userId="015395a0-37a0-40f3-882f-69f1a399720b" providerId="ADAL" clId="{2DD9F65E-360F-4A29-9647-087D0AC3FAAF}" dt="2023-03-23T12:30:59.066" v="19"/>
          <ac:spMkLst>
            <pc:docMk/>
            <pc:sldMasterMk cId="0" sldId="2147483684"/>
            <ac:spMk id="8" creationId="{0A944118-B740-7497-96FF-554325AA44BA}"/>
          </ac:spMkLst>
        </pc:spChg>
        <pc:spChg chg="del">
          <ac:chgData name="Kebede, Nazreth" userId="015395a0-37a0-40f3-882f-69f1a399720b" providerId="ADAL" clId="{2DD9F65E-360F-4A29-9647-087D0AC3FAAF}" dt="2023-03-23T12:30:37.834" v="18" actId="478"/>
          <ac:spMkLst>
            <pc:docMk/>
            <pc:sldMasterMk cId="0" sldId="2147483684"/>
            <ac:spMk id="9" creationId="{00000000-0000-0000-0000-000000000000}"/>
          </ac:spMkLst>
        </pc:spChg>
        <pc:spChg chg="del">
          <ac:chgData name="Kebede, Nazreth" userId="015395a0-37a0-40f3-882f-69f1a399720b" providerId="ADAL" clId="{2DD9F65E-360F-4A29-9647-087D0AC3FAAF}" dt="2023-03-23T12:30:37.834" v="18" actId="478"/>
          <ac:spMkLst>
            <pc:docMk/>
            <pc:sldMasterMk cId="0" sldId="2147483684"/>
            <ac:spMk id="10" creationId="{00000000-0000-0000-0000-000000000000}"/>
          </ac:spMkLst>
        </pc:spChg>
        <pc:spChg chg="del">
          <ac:chgData name="Kebede, Nazreth" userId="015395a0-37a0-40f3-882f-69f1a399720b" providerId="ADAL" clId="{2DD9F65E-360F-4A29-9647-087D0AC3FAAF}" dt="2023-03-23T12:30:37.834" v="18" actId="478"/>
          <ac:spMkLst>
            <pc:docMk/>
            <pc:sldMasterMk cId="0" sldId="2147483684"/>
            <ac:spMk id="11" creationId="{00000000-0000-0000-0000-000000000000}"/>
          </ac:spMkLst>
        </pc:spChg>
        <pc:spChg chg="del">
          <ac:chgData name="Kebede, Nazreth" userId="015395a0-37a0-40f3-882f-69f1a399720b" providerId="ADAL" clId="{2DD9F65E-360F-4A29-9647-087D0AC3FAAF}" dt="2023-03-23T12:30:37.834" v="18" actId="478"/>
          <ac:spMkLst>
            <pc:docMk/>
            <pc:sldMasterMk cId="0" sldId="2147483684"/>
            <ac:spMk id="12" creationId="{00000000-0000-0000-0000-000000000000}"/>
          </ac:spMkLst>
        </pc:spChg>
        <pc:spChg chg="add mod">
          <ac:chgData name="Kebede, Nazreth" userId="015395a0-37a0-40f3-882f-69f1a399720b" providerId="ADAL" clId="{2DD9F65E-360F-4A29-9647-087D0AC3FAAF}" dt="2023-03-23T12:30:59.066" v="19"/>
          <ac:spMkLst>
            <pc:docMk/>
            <pc:sldMasterMk cId="0" sldId="2147483684"/>
            <ac:spMk id="13" creationId="{D7E852A8-FD6D-B148-2010-E57767AC7303}"/>
          </ac:spMkLst>
        </pc:spChg>
        <pc:spChg chg="del">
          <ac:chgData name="Kebede, Nazreth" userId="015395a0-37a0-40f3-882f-69f1a399720b" providerId="ADAL" clId="{2DD9F65E-360F-4A29-9647-087D0AC3FAAF}" dt="2023-03-23T12:30:37.834" v="18" actId="478"/>
          <ac:spMkLst>
            <pc:docMk/>
            <pc:sldMasterMk cId="0" sldId="2147483684"/>
            <ac:spMk id="14" creationId="{00000000-0000-0000-0000-000000000000}"/>
          </ac:spMkLst>
        </pc:spChg>
        <pc:spChg chg="del">
          <ac:chgData name="Kebede, Nazreth" userId="015395a0-37a0-40f3-882f-69f1a399720b" providerId="ADAL" clId="{2DD9F65E-360F-4A29-9647-087D0AC3FAAF}" dt="2023-03-23T12:30:37.834" v="18" actId="478"/>
          <ac:spMkLst>
            <pc:docMk/>
            <pc:sldMasterMk cId="0" sldId="2147483684"/>
            <ac:spMk id="15" creationId="{00000000-0000-0000-0000-000000000000}"/>
          </ac:spMkLst>
        </pc:spChg>
        <pc:spChg chg="del">
          <ac:chgData name="Kebede, Nazreth" userId="015395a0-37a0-40f3-882f-69f1a399720b" providerId="ADAL" clId="{2DD9F65E-360F-4A29-9647-087D0AC3FAAF}" dt="2023-03-23T12:30:37.834" v="18" actId="478"/>
          <ac:spMkLst>
            <pc:docMk/>
            <pc:sldMasterMk cId="0" sldId="2147483684"/>
            <ac:spMk id="16" creationId="{00000000-0000-0000-0000-000000000000}"/>
          </ac:spMkLst>
        </pc:spChg>
        <pc:spChg chg="add mod">
          <ac:chgData name="Kebede, Nazreth" userId="015395a0-37a0-40f3-882f-69f1a399720b" providerId="ADAL" clId="{2DD9F65E-360F-4A29-9647-087D0AC3FAAF}" dt="2023-03-23T12:30:59.066" v="19"/>
          <ac:spMkLst>
            <pc:docMk/>
            <pc:sldMasterMk cId="0" sldId="2147483684"/>
            <ac:spMk id="17" creationId="{E762C99C-368F-5356-FA54-AD8368784B51}"/>
          </ac:spMkLst>
        </pc:spChg>
        <pc:spChg chg="del">
          <ac:chgData name="Kebede, Nazreth" userId="015395a0-37a0-40f3-882f-69f1a399720b" providerId="ADAL" clId="{2DD9F65E-360F-4A29-9647-087D0AC3FAAF}" dt="2023-03-23T12:30:37.834" v="18" actId="478"/>
          <ac:spMkLst>
            <pc:docMk/>
            <pc:sldMasterMk cId="0" sldId="2147483684"/>
            <ac:spMk id="18" creationId="{00000000-0000-0000-0000-000000000000}"/>
          </ac:spMkLst>
        </pc:spChg>
        <pc:spChg chg="add mod">
          <ac:chgData name="Kebede, Nazreth" userId="015395a0-37a0-40f3-882f-69f1a399720b" providerId="ADAL" clId="{2DD9F65E-360F-4A29-9647-087D0AC3FAAF}" dt="2023-03-23T12:30:59.066" v="19"/>
          <ac:spMkLst>
            <pc:docMk/>
            <pc:sldMasterMk cId="0" sldId="2147483684"/>
            <ac:spMk id="19" creationId="{81553CE0-C5F9-9B93-4FDA-5592177EE7FF}"/>
          </ac:spMkLst>
        </pc:spChg>
        <pc:spChg chg="add mod">
          <ac:chgData name="Kebede, Nazreth" userId="015395a0-37a0-40f3-882f-69f1a399720b" providerId="ADAL" clId="{2DD9F65E-360F-4A29-9647-087D0AC3FAAF}" dt="2023-03-23T12:30:59.066" v="19"/>
          <ac:spMkLst>
            <pc:docMk/>
            <pc:sldMasterMk cId="0" sldId="2147483684"/>
            <ac:spMk id="20" creationId="{0C010011-1E43-21FF-6B92-BC7B1E4A68E7}"/>
          </ac:spMkLst>
        </pc:spChg>
        <pc:spChg chg="add mod">
          <ac:chgData name="Kebede, Nazreth" userId="015395a0-37a0-40f3-882f-69f1a399720b" providerId="ADAL" clId="{2DD9F65E-360F-4A29-9647-087D0AC3FAAF}" dt="2023-03-23T12:30:59.066" v="19"/>
          <ac:spMkLst>
            <pc:docMk/>
            <pc:sldMasterMk cId="0" sldId="2147483684"/>
            <ac:spMk id="21" creationId="{074CF348-A54F-9AD1-026C-9F6EDC1E256E}"/>
          </ac:spMkLst>
        </pc:spChg>
        <pc:spChg chg="del">
          <ac:chgData name="Kebede, Nazreth" userId="015395a0-37a0-40f3-882f-69f1a399720b" providerId="ADAL" clId="{2DD9F65E-360F-4A29-9647-087D0AC3FAAF}" dt="2023-03-23T12:30:37.834" v="18" actId="478"/>
          <ac:spMkLst>
            <pc:docMk/>
            <pc:sldMasterMk cId="0" sldId="2147483684"/>
            <ac:spMk id="22" creationId="{00000000-0000-0000-0000-000000000000}"/>
          </ac:spMkLst>
        </pc:spChg>
        <pc:spChg chg="del">
          <ac:chgData name="Kebede, Nazreth" userId="015395a0-37a0-40f3-882f-69f1a399720b" providerId="ADAL" clId="{2DD9F65E-360F-4A29-9647-087D0AC3FAAF}" dt="2023-03-23T12:30:37.834" v="18" actId="478"/>
          <ac:spMkLst>
            <pc:docMk/>
            <pc:sldMasterMk cId="0" sldId="2147483684"/>
            <ac:spMk id="23" creationId="{00000000-0000-0000-0000-000000000000}"/>
          </ac:spMkLst>
        </pc:spChg>
        <pc:spChg chg="add mod">
          <ac:chgData name="Kebede, Nazreth" userId="015395a0-37a0-40f3-882f-69f1a399720b" providerId="ADAL" clId="{2DD9F65E-360F-4A29-9647-087D0AC3FAAF}" dt="2023-03-23T12:31:21.980" v="23" actId="6549"/>
          <ac:spMkLst>
            <pc:docMk/>
            <pc:sldMasterMk cId="0" sldId="2147483684"/>
            <ac:spMk id="24" creationId="{1BD0F8C5-1AC1-A13C-85BA-EB327381F3F5}"/>
          </ac:spMkLst>
        </pc:spChg>
        <pc:spChg chg="add mod">
          <ac:chgData name="Kebede, Nazreth" userId="015395a0-37a0-40f3-882f-69f1a399720b" providerId="ADAL" clId="{2DD9F65E-360F-4A29-9647-087D0AC3FAAF}" dt="2023-03-23T12:30:59.066" v="19"/>
          <ac:spMkLst>
            <pc:docMk/>
            <pc:sldMasterMk cId="0" sldId="2147483684"/>
            <ac:spMk id="25" creationId="{94D46100-9CEF-F1F3-4295-208D3D02E6F6}"/>
          </ac:spMkLst>
        </pc:spChg>
        <pc:spChg chg="add mod">
          <ac:chgData name="Kebede, Nazreth" userId="015395a0-37a0-40f3-882f-69f1a399720b" providerId="ADAL" clId="{2DD9F65E-360F-4A29-9647-087D0AC3FAAF}" dt="2023-03-23T12:30:59.066" v="19"/>
          <ac:spMkLst>
            <pc:docMk/>
            <pc:sldMasterMk cId="0" sldId="2147483684"/>
            <ac:spMk id="26" creationId="{EF3C1883-A0A3-7467-81EA-8E7F23D29D2C}"/>
          </ac:spMkLst>
        </pc:spChg>
        <pc:spChg chg="del">
          <ac:chgData name="Kebede, Nazreth" userId="015395a0-37a0-40f3-882f-69f1a399720b" providerId="ADAL" clId="{2DD9F65E-360F-4A29-9647-087D0AC3FAAF}" dt="2023-03-23T12:30:37.834" v="18" actId="478"/>
          <ac:spMkLst>
            <pc:docMk/>
            <pc:sldMasterMk cId="0" sldId="2147483684"/>
            <ac:spMk id="1028" creationId="{00000000-0000-0000-0000-000000000000}"/>
          </ac:spMkLst>
        </pc:spChg>
        <pc:picChg chg="add mod">
          <ac:chgData name="Kebede, Nazreth" userId="015395a0-37a0-40f3-882f-69f1a399720b" providerId="ADAL" clId="{2DD9F65E-360F-4A29-9647-087D0AC3FAAF}" dt="2023-03-23T12:30:59.066" v="19"/>
          <ac:picMkLst>
            <pc:docMk/>
            <pc:sldMasterMk cId="0" sldId="2147483684"/>
            <ac:picMk id="27" creationId="{9C5FE97F-4399-9AB6-0696-448C421AF258}"/>
          </ac:picMkLst>
        </pc:picChg>
        <pc:picChg chg="del">
          <ac:chgData name="Kebede, Nazreth" userId="015395a0-37a0-40f3-882f-69f1a399720b" providerId="ADAL" clId="{2DD9F65E-360F-4A29-9647-087D0AC3FAAF}" dt="2023-03-23T12:30:37.834" v="18" actId="478"/>
          <ac:picMkLst>
            <pc:docMk/>
            <pc:sldMasterMk cId="0" sldId="2147483684"/>
            <ac:picMk id="1038" creationId="{00000000-0000-0000-0000-000000000000}"/>
          </ac:picMkLst>
        </pc:picChg>
        <pc:sldLayoutChg chg="addSp delSp modSp mod delAnim modAnim">
          <pc:chgData name="Kebede, Nazreth" userId="015395a0-37a0-40f3-882f-69f1a399720b" providerId="ADAL" clId="{2DD9F65E-360F-4A29-9647-087D0AC3FAAF}" dt="2023-03-23T12:31:35.254" v="27" actId="478"/>
          <pc:sldLayoutMkLst>
            <pc:docMk/>
            <pc:sldMasterMk cId="0" sldId="2147483684"/>
            <pc:sldLayoutMk cId="0" sldId="2147483696"/>
          </pc:sldLayoutMkLst>
          <pc:spChg chg="add mod">
            <ac:chgData name="Kebede, Nazreth" userId="015395a0-37a0-40f3-882f-69f1a399720b" providerId="ADAL" clId="{2DD9F65E-360F-4A29-9647-087D0AC3FAAF}" dt="2023-03-23T12:30:14.334" v="14" actId="27636"/>
            <ac:spMkLst>
              <pc:docMk/>
              <pc:sldMasterMk cId="0" sldId="2147483684"/>
              <pc:sldLayoutMk cId="0" sldId="2147483696"/>
              <ac:spMk id="2" creationId="{524B44D9-C143-8FEC-74B8-6CE37C175B87}"/>
            </ac:spMkLst>
          </pc:spChg>
          <pc:spChg chg="add mod">
            <ac:chgData name="Kebede, Nazreth" userId="015395a0-37a0-40f3-882f-69f1a399720b" providerId="ADAL" clId="{2DD9F65E-360F-4A29-9647-087D0AC3FAAF}" dt="2023-03-23T12:30:14.334" v="14" actId="27636"/>
            <ac:spMkLst>
              <pc:docMk/>
              <pc:sldMasterMk cId="0" sldId="2147483684"/>
              <pc:sldLayoutMk cId="0" sldId="2147483696"/>
              <ac:spMk id="3" creationId="{D8E2ADB4-49F7-611C-FA5D-FD60A38464CD}"/>
            </ac:spMkLst>
          </pc:spChg>
          <pc:spChg chg="del">
            <ac:chgData name="Kebede, Nazreth" userId="015395a0-37a0-40f3-882f-69f1a399720b" providerId="ADAL" clId="{2DD9F65E-360F-4A29-9647-087D0AC3FAAF}" dt="2023-03-23T12:30:07.864" v="1" actId="478"/>
            <ac:spMkLst>
              <pc:docMk/>
              <pc:sldMasterMk cId="0" sldId="2147483684"/>
              <pc:sldLayoutMk cId="0" sldId="2147483696"/>
              <ac:spMk id="4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07.864" v="1" actId="478"/>
            <ac:spMkLst>
              <pc:docMk/>
              <pc:sldMasterMk cId="0" sldId="2147483684"/>
              <pc:sldLayoutMk cId="0" sldId="2147483696"/>
              <ac:spMk id="5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07.864" v="1" actId="478"/>
            <ac:spMkLst>
              <pc:docMk/>
              <pc:sldMasterMk cId="0" sldId="2147483684"/>
              <pc:sldLayoutMk cId="0" sldId="2147483696"/>
              <ac:spMk id="6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07.864" v="1" actId="478"/>
            <ac:spMkLst>
              <pc:docMk/>
              <pc:sldMasterMk cId="0" sldId="2147483684"/>
              <pc:sldLayoutMk cId="0" sldId="2147483696"/>
              <ac:spMk id="7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07.864" v="1" actId="478"/>
            <ac:spMkLst>
              <pc:docMk/>
              <pc:sldMasterMk cId="0" sldId="2147483684"/>
              <pc:sldLayoutMk cId="0" sldId="2147483696"/>
              <ac:spMk id="8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07.864" v="1" actId="478"/>
            <ac:spMkLst>
              <pc:docMk/>
              <pc:sldMasterMk cId="0" sldId="2147483684"/>
              <pc:sldLayoutMk cId="0" sldId="2147483696"/>
              <ac:spMk id="9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07.864" v="1" actId="478"/>
            <ac:spMkLst>
              <pc:docMk/>
              <pc:sldMasterMk cId="0" sldId="2147483684"/>
              <pc:sldLayoutMk cId="0" sldId="2147483696"/>
              <ac:spMk id="10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07.864" v="1" actId="478"/>
            <ac:spMkLst>
              <pc:docMk/>
              <pc:sldMasterMk cId="0" sldId="2147483684"/>
              <pc:sldLayoutMk cId="0" sldId="2147483696"/>
              <ac:spMk id="11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07.864" v="1" actId="478"/>
            <ac:spMkLst>
              <pc:docMk/>
              <pc:sldMasterMk cId="0" sldId="2147483684"/>
              <pc:sldLayoutMk cId="0" sldId="2147483696"/>
              <ac:spMk id="12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07.864" v="1" actId="478"/>
            <ac:spMkLst>
              <pc:docMk/>
              <pc:sldMasterMk cId="0" sldId="2147483684"/>
              <pc:sldLayoutMk cId="0" sldId="2147483696"/>
              <ac:spMk id="13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07.864" v="1" actId="478"/>
            <ac:spMkLst>
              <pc:docMk/>
              <pc:sldMasterMk cId="0" sldId="2147483684"/>
              <pc:sldLayoutMk cId="0" sldId="2147483696"/>
              <ac:spMk id="14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07.864" v="1" actId="478"/>
            <ac:spMkLst>
              <pc:docMk/>
              <pc:sldMasterMk cId="0" sldId="2147483684"/>
              <pc:sldLayoutMk cId="0" sldId="2147483696"/>
              <ac:spMk id="15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07.864" v="1" actId="478"/>
            <ac:spMkLst>
              <pc:docMk/>
              <pc:sldMasterMk cId="0" sldId="2147483684"/>
              <pc:sldLayoutMk cId="0" sldId="2147483696"/>
              <ac:spMk id="16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07.864" v="1" actId="478"/>
            <ac:spMkLst>
              <pc:docMk/>
              <pc:sldMasterMk cId="0" sldId="2147483684"/>
              <pc:sldLayoutMk cId="0" sldId="2147483696"/>
              <ac:spMk id="17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07.864" v="1" actId="478"/>
            <ac:spMkLst>
              <pc:docMk/>
              <pc:sldMasterMk cId="0" sldId="2147483684"/>
              <pc:sldLayoutMk cId="0" sldId="2147483696"/>
              <ac:spMk id="18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07.864" v="1" actId="478"/>
            <ac:spMkLst>
              <pc:docMk/>
              <pc:sldMasterMk cId="0" sldId="2147483684"/>
              <pc:sldLayoutMk cId="0" sldId="2147483696"/>
              <ac:spMk id="19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07.864" v="1" actId="478"/>
            <ac:spMkLst>
              <pc:docMk/>
              <pc:sldMasterMk cId="0" sldId="2147483684"/>
              <pc:sldLayoutMk cId="0" sldId="2147483696"/>
              <ac:spMk id="20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07.864" v="1" actId="478"/>
            <ac:spMkLst>
              <pc:docMk/>
              <pc:sldMasterMk cId="0" sldId="2147483684"/>
              <pc:sldLayoutMk cId="0" sldId="2147483696"/>
              <ac:spMk id="21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07.864" v="1" actId="478"/>
            <ac:spMkLst>
              <pc:docMk/>
              <pc:sldMasterMk cId="0" sldId="2147483684"/>
              <pc:sldLayoutMk cId="0" sldId="2147483696"/>
              <ac:spMk id="22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07.864" v="1" actId="478"/>
            <ac:spMkLst>
              <pc:docMk/>
              <pc:sldMasterMk cId="0" sldId="2147483684"/>
              <pc:sldLayoutMk cId="0" sldId="2147483696"/>
              <ac:spMk id="23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07.864" v="1" actId="478"/>
            <ac:spMkLst>
              <pc:docMk/>
              <pc:sldMasterMk cId="0" sldId="2147483684"/>
              <pc:sldLayoutMk cId="0" sldId="2147483696"/>
              <ac:spMk id="24" creationId="{00000000-0000-0000-0000-000000000000}"/>
            </ac:spMkLst>
          </pc:spChg>
          <pc:spChg chg="add mod">
            <ac:chgData name="Kebede, Nazreth" userId="015395a0-37a0-40f3-882f-69f1a399720b" providerId="ADAL" clId="{2DD9F65E-360F-4A29-9647-087D0AC3FAAF}" dt="2023-03-23T12:30:14.334" v="14" actId="27636"/>
            <ac:spMkLst>
              <pc:docMk/>
              <pc:sldMasterMk cId="0" sldId="2147483684"/>
              <pc:sldLayoutMk cId="0" sldId="2147483696"/>
              <ac:spMk id="25" creationId="{DBACBF3F-B096-FFD4-08B4-D75C1AF1B936}"/>
            </ac:spMkLst>
          </pc:spChg>
          <pc:spChg chg="add mod">
            <ac:chgData name="Kebede, Nazreth" userId="015395a0-37a0-40f3-882f-69f1a399720b" providerId="ADAL" clId="{2DD9F65E-360F-4A29-9647-087D0AC3FAAF}" dt="2023-03-23T12:30:14.334" v="14" actId="27636"/>
            <ac:spMkLst>
              <pc:docMk/>
              <pc:sldMasterMk cId="0" sldId="2147483684"/>
              <pc:sldLayoutMk cId="0" sldId="2147483696"/>
              <ac:spMk id="26" creationId="{4AF0C35C-9565-EF18-1BA7-B537349AD35F}"/>
            </ac:spMkLst>
          </pc:spChg>
          <pc:spChg chg="add mod">
            <ac:chgData name="Kebede, Nazreth" userId="015395a0-37a0-40f3-882f-69f1a399720b" providerId="ADAL" clId="{2DD9F65E-360F-4A29-9647-087D0AC3FAAF}" dt="2023-03-23T12:30:14.334" v="14" actId="27636"/>
            <ac:spMkLst>
              <pc:docMk/>
              <pc:sldMasterMk cId="0" sldId="2147483684"/>
              <pc:sldLayoutMk cId="0" sldId="2147483696"/>
              <ac:spMk id="27" creationId="{7AC74690-0372-C8F5-F968-1D8734A2A9C8}"/>
            </ac:spMkLst>
          </pc:spChg>
          <pc:spChg chg="add mod">
            <ac:chgData name="Kebede, Nazreth" userId="015395a0-37a0-40f3-882f-69f1a399720b" providerId="ADAL" clId="{2DD9F65E-360F-4A29-9647-087D0AC3FAAF}" dt="2023-03-23T12:30:14.334" v="14" actId="27636"/>
            <ac:spMkLst>
              <pc:docMk/>
              <pc:sldMasterMk cId="0" sldId="2147483684"/>
              <pc:sldLayoutMk cId="0" sldId="2147483696"/>
              <ac:spMk id="28" creationId="{236E6017-1171-66C9-20CE-651FADF1333E}"/>
            </ac:spMkLst>
          </pc:spChg>
          <pc:spChg chg="add mod">
            <ac:chgData name="Kebede, Nazreth" userId="015395a0-37a0-40f3-882f-69f1a399720b" providerId="ADAL" clId="{2DD9F65E-360F-4A29-9647-087D0AC3FAAF}" dt="2023-03-23T12:30:14.334" v="14" actId="27636"/>
            <ac:spMkLst>
              <pc:docMk/>
              <pc:sldMasterMk cId="0" sldId="2147483684"/>
              <pc:sldLayoutMk cId="0" sldId="2147483696"/>
              <ac:spMk id="29" creationId="{CC8A7FAA-A7EC-D28C-960A-71598419E537}"/>
            </ac:spMkLst>
          </pc:spChg>
          <pc:spChg chg="add mod">
            <ac:chgData name="Kebede, Nazreth" userId="015395a0-37a0-40f3-882f-69f1a399720b" providerId="ADAL" clId="{2DD9F65E-360F-4A29-9647-087D0AC3FAAF}" dt="2023-03-23T12:30:14.334" v="14" actId="27636"/>
            <ac:spMkLst>
              <pc:docMk/>
              <pc:sldMasterMk cId="0" sldId="2147483684"/>
              <pc:sldLayoutMk cId="0" sldId="2147483696"/>
              <ac:spMk id="30" creationId="{4028557D-AF1D-7E12-4CD1-B18C3D54DB8A}"/>
            </ac:spMkLst>
          </pc:spChg>
          <pc:spChg chg="add mod">
            <ac:chgData name="Kebede, Nazreth" userId="015395a0-37a0-40f3-882f-69f1a399720b" providerId="ADAL" clId="{2DD9F65E-360F-4A29-9647-087D0AC3FAAF}" dt="2023-03-23T12:30:14.334" v="14" actId="27636"/>
            <ac:spMkLst>
              <pc:docMk/>
              <pc:sldMasterMk cId="0" sldId="2147483684"/>
              <pc:sldLayoutMk cId="0" sldId="2147483696"/>
              <ac:spMk id="31" creationId="{7B5A40CC-CC14-2B24-64AA-BFB98F17574A}"/>
            </ac:spMkLst>
          </pc:spChg>
          <pc:spChg chg="add mod">
            <ac:chgData name="Kebede, Nazreth" userId="015395a0-37a0-40f3-882f-69f1a399720b" providerId="ADAL" clId="{2DD9F65E-360F-4A29-9647-087D0AC3FAAF}" dt="2023-03-23T12:30:14.334" v="14" actId="27636"/>
            <ac:spMkLst>
              <pc:docMk/>
              <pc:sldMasterMk cId="0" sldId="2147483684"/>
              <pc:sldLayoutMk cId="0" sldId="2147483696"/>
              <ac:spMk id="32" creationId="{52E52018-7AC2-F472-F1A0-C01AD9D8C86A}"/>
            </ac:spMkLst>
          </pc:spChg>
          <pc:spChg chg="add mod">
            <ac:chgData name="Kebede, Nazreth" userId="015395a0-37a0-40f3-882f-69f1a399720b" providerId="ADAL" clId="{2DD9F65E-360F-4A29-9647-087D0AC3FAAF}" dt="2023-03-23T12:30:14.334" v="14" actId="27636"/>
            <ac:spMkLst>
              <pc:docMk/>
              <pc:sldMasterMk cId="0" sldId="2147483684"/>
              <pc:sldLayoutMk cId="0" sldId="2147483696"/>
              <ac:spMk id="33" creationId="{DAC236EA-4D0B-81B7-908A-DF257C0A944B}"/>
            </ac:spMkLst>
          </pc:spChg>
          <pc:spChg chg="add mod">
            <ac:chgData name="Kebede, Nazreth" userId="015395a0-37a0-40f3-882f-69f1a399720b" providerId="ADAL" clId="{2DD9F65E-360F-4A29-9647-087D0AC3FAAF}" dt="2023-03-23T12:30:14.334" v="14" actId="27636"/>
            <ac:spMkLst>
              <pc:docMk/>
              <pc:sldMasterMk cId="0" sldId="2147483684"/>
              <pc:sldLayoutMk cId="0" sldId="2147483696"/>
              <ac:spMk id="34" creationId="{384AE1BF-2065-74C8-B49B-F1B0361B015F}"/>
            </ac:spMkLst>
          </pc:spChg>
          <pc:spChg chg="add mod">
            <ac:chgData name="Kebede, Nazreth" userId="015395a0-37a0-40f3-882f-69f1a399720b" providerId="ADAL" clId="{2DD9F65E-360F-4A29-9647-087D0AC3FAAF}" dt="2023-03-23T12:30:14.334" v="14" actId="27636"/>
            <ac:spMkLst>
              <pc:docMk/>
              <pc:sldMasterMk cId="0" sldId="2147483684"/>
              <pc:sldLayoutMk cId="0" sldId="2147483696"/>
              <ac:spMk id="35" creationId="{55676693-D130-5645-879A-735182E0EE31}"/>
            </ac:spMkLst>
          </pc:spChg>
          <pc:spChg chg="add mod">
            <ac:chgData name="Kebede, Nazreth" userId="015395a0-37a0-40f3-882f-69f1a399720b" providerId="ADAL" clId="{2DD9F65E-360F-4A29-9647-087D0AC3FAAF}" dt="2023-03-23T12:30:14.334" v="14" actId="27636"/>
            <ac:spMkLst>
              <pc:docMk/>
              <pc:sldMasterMk cId="0" sldId="2147483684"/>
              <pc:sldLayoutMk cId="0" sldId="2147483696"/>
              <ac:spMk id="36" creationId="{E6C6E9E8-FDF3-B10D-2551-E38FE58F3C8B}"/>
            </ac:spMkLst>
          </pc:spChg>
          <pc:spChg chg="add mod">
            <ac:chgData name="Kebede, Nazreth" userId="015395a0-37a0-40f3-882f-69f1a399720b" providerId="ADAL" clId="{2DD9F65E-360F-4A29-9647-087D0AC3FAAF}" dt="2023-03-23T12:30:14.334" v="14" actId="27636"/>
            <ac:spMkLst>
              <pc:docMk/>
              <pc:sldMasterMk cId="0" sldId="2147483684"/>
              <pc:sldLayoutMk cId="0" sldId="2147483696"/>
              <ac:spMk id="37" creationId="{1675FAA8-068C-20A8-D8C1-5E5709F2AEF3}"/>
            </ac:spMkLst>
          </pc:spChg>
          <pc:spChg chg="add mod">
            <ac:chgData name="Kebede, Nazreth" userId="015395a0-37a0-40f3-882f-69f1a399720b" providerId="ADAL" clId="{2DD9F65E-360F-4A29-9647-087D0AC3FAAF}" dt="2023-03-23T12:30:14.334" v="14" actId="27636"/>
            <ac:spMkLst>
              <pc:docMk/>
              <pc:sldMasterMk cId="0" sldId="2147483684"/>
              <pc:sldLayoutMk cId="0" sldId="2147483696"/>
              <ac:spMk id="38" creationId="{D0F8BA29-9AC7-9A42-7CE3-F9995E8E1BCE}"/>
            </ac:spMkLst>
          </pc:spChg>
          <pc:spChg chg="add del mod">
            <ac:chgData name="Kebede, Nazreth" userId="015395a0-37a0-40f3-882f-69f1a399720b" providerId="ADAL" clId="{2DD9F65E-360F-4A29-9647-087D0AC3FAAF}" dt="2023-03-23T12:31:27.803" v="25" actId="478"/>
            <ac:spMkLst>
              <pc:docMk/>
              <pc:sldMasterMk cId="0" sldId="2147483684"/>
              <pc:sldLayoutMk cId="0" sldId="2147483696"/>
              <ac:spMk id="39" creationId="{D643178A-3792-5537-0212-8E893BBC8AF5}"/>
            </ac:spMkLst>
          </pc:spChg>
          <pc:spChg chg="add del mod">
            <ac:chgData name="Kebede, Nazreth" userId="015395a0-37a0-40f3-882f-69f1a399720b" providerId="ADAL" clId="{2DD9F65E-360F-4A29-9647-087D0AC3FAAF}" dt="2023-03-23T12:31:30.731" v="26" actId="478"/>
            <ac:spMkLst>
              <pc:docMk/>
              <pc:sldMasterMk cId="0" sldId="2147483684"/>
              <pc:sldLayoutMk cId="0" sldId="2147483696"/>
              <ac:spMk id="40" creationId="{94B97F3B-DB97-2807-06E9-885BAA9DDCFF}"/>
            </ac:spMkLst>
          </pc:spChg>
          <pc:spChg chg="add mod">
            <ac:chgData name="Kebede, Nazreth" userId="015395a0-37a0-40f3-882f-69f1a399720b" providerId="ADAL" clId="{2DD9F65E-360F-4A29-9647-087D0AC3FAAF}" dt="2023-03-23T12:30:14.334" v="14" actId="27636"/>
            <ac:spMkLst>
              <pc:docMk/>
              <pc:sldMasterMk cId="0" sldId="2147483684"/>
              <pc:sldLayoutMk cId="0" sldId="2147483696"/>
              <ac:spMk id="41" creationId="{C2F8532F-814E-F413-1E06-9A61ED6C8981}"/>
            </ac:spMkLst>
          </pc:spChg>
          <pc:spChg chg="add del mod">
            <ac:chgData name="Kebede, Nazreth" userId="015395a0-37a0-40f3-882f-69f1a399720b" providerId="ADAL" clId="{2DD9F65E-360F-4A29-9647-087D0AC3FAAF}" dt="2023-03-23T12:31:35.254" v="27" actId="478"/>
            <ac:spMkLst>
              <pc:docMk/>
              <pc:sldMasterMk cId="0" sldId="2147483684"/>
              <pc:sldLayoutMk cId="0" sldId="2147483696"/>
              <ac:spMk id="42" creationId="{9A99C970-683B-C55C-38B5-BF8EFA00D7CF}"/>
            </ac:spMkLst>
          </pc:spChg>
          <pc:spChg chg="add mod">
            <ac:chgData name="Kebede, Nazreth" userId="015395a0-37a0-40f3-882f-69f1a399720b" providerId="ADAL" clId="{2DD9F65E-360F-4A29-9647-087D0AC3FAAF}" dt="2023-03-23T12:31:25.738" v="24" actId="6549"/>
            <ac:spMkLst>
              <pc:docMk/>
              <pc:sldMasterMk cId="0" sldId="2147483684"/>
              <pc:sldLayoutMk cId="0" sldId="2147483696"/>
              <ac:spMk id="43" creationId="{1DACD5F0-F225-FF7F-F9EA-946CFD69608E}"/>
            </ac:spMkLst>
          </pc:spChg>
          <pc:spChg chg="add mod">
            <ac:chgData name="Kebede, Nazreth" userId="015395a0-37a0-40f3-882f-69f1a399720b" providerId="ADAL" clId="{2DD9F65E-360F-4A29-9647-087D0AC3FAAF}" dt="2023-03-23T12:30:14.334" v="14" actId="27636"/>
            <ac:spMkLst>
              <pc:docMk/>
              <pc:sldMasterMk cId="0" sldId="2147483684"/>
              <pc:sldLayoutMk cId="0" sldId="2147483696"/>
              <ac:spMk id="44" creationId="{C8145377-F854-69A9-7E5D-18894C74B781}"/>
            </ac:spMkLst>
          </pc:spChg>
          <pc:picChg chg="add mod">
            <ac:chgData name="Kebede, Nazreth" userId="015395a0-37a0-40f3-882f-69f1a399720b" providerId="ADAL" clId="{2DD9F65E-360F-4A29-9647-087D0AC3FAAF}" dt="2023-03-23T12:30:14.334" v="14" actId="27636"/>
            <ac:picMkLst>
              <pc:docMk/>
              <pc:sldMasterMk cId="0" sldId="2147483684"/>
              <pc:sldLayoutMk cId="0" sldId="2147483696"/>
              <ac:picMk id="45" creationId="{3EC72CC0-A5FF-FFA2-63CB-AED4B228F1A0}"/>
            </ac:picMkLst>
          </pc:picChg>
        </pc:sldLayoutChg>
        <pc:sldLayoutChg chg="delSp modSp mod">
          <pc:chgData name="Kebede, Nazreth" userId="015395a0-37a0-40f3-882f-69f1a399720b" providerId="ADAL" clId="{2DD9F65E-360F-4A29-9647-087D0AC3FAAF}" dt="2023-03-23T12:30:21.780" v="16" actId="478"/>
          <pc:sldLayoutMkLst>
            <pc:docMk/>
            <pc:sldMasterMk cId="0" sldId="2147483684"/>
            <pc:sldLayoutMk cId="0" sldId="2147483697"/>
          </pc:sldLayoutMkLst>
          <pc:spChg chg="del">
            <ac:chgData name="Kebede, Nazreth" userId="015395a0-37a0-40f3-882f-69f1a399720b" providerId="ADAL" clId="{2DD9F65E-360F-4A29-9647-087D0AC3FAAF}" dt="2023-03-23T12:30:21.780" v="16" actId="478"/>
            <ac:spMkLst>
              <pc:docMk/>
              <pc:sldMasterMk cId="0" sldId="2147483684"/>
              <pc:sldLayoutMk cId="0" sldId="2147483697"/>
              <ac:spMk id="2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21.780" v="16" actId="478"/>
            <ac:spMkLst>
              <pc:docMk/>
              <pc:sldMasterMk cId="0" sldId="2147483684"/>
              <pc:sldLayoutMk cId="0" sldId="2147483697"/>
              <ac:spMk id="4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21.780" v="16" actId="478"/>
            <ac:spMkLst>
              <pc:docMk/>
              <pc:sldMasterMk cId="0" sldId="2147483684"/>
              <pc:sldLayoutMk cId="0" sldId="2147483697"/>
              <ac:spMk id="5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21.780" v="16" actId="478"/>
            <ac:spMkLst>
              <pc:docMk/>
              <pc:sldMasterMk cId="0" sldId="2147483684"/>
              <pc:sldLayoutMk cId="0" sldId="2147483697"/>
              <ac:spMk id="6" creationId="{00000000-0000-0000-0000-000000000000}"/>
            </ac:spMkLst>
          </pc:spChg>
          <pc:spChg chg="del">
            <ac:chgData name="Kebede, Nazreth" userId="015395a0-37a0-40f3-882f-69f1a399720b" providerId="ADAL" clId="{2DD9F65E-360F-4A29-9647-087D0AC3FAAF}" dt="2023-03-23T12:30:21.780" v="16" actId="478"/>
            <ac:spMkLst>
              <pc:docMk/>
              <pc:sldMasterMk cId="0" sldId="2147483684"/>
              <pc:sldLayoutMk cId="0" sldId="2147483697"/>
              <ac:spMk id="8" creationId="{00000000-0000-0000-0000-000000000000}"/>
            </ac:spMkLst>
          </pc:spChg>
        </pc:sldLayoutChg>
      </pc:sldMasterChg>
    </pc:docChg>
  </pc:docChgLst>
  <pc:docChgLst>
    <pc:chgData name="Colnago, Marta" userId="afecdce3-ea56-43e1-b52a-de6c4267c94d" providerId="ADAL" clId="{14722333-92D7-4127-A9D3-BF9663F39F30}"/>
    <pc:docChg chg="undo custSel modSld">
      <pc:chgData name="Colnago, Marta" userId="afecdce3-ea56-43e1-b52a-de6c4267c94d" providerId="ADAL" clId="{14722333-92D7-4127-A9D3-BF9663F39F30}" dt="2023-03-24T15:24:19.086" v="285" actId="108"/>
      <pc:docMkLst>
        <pc:docMk/>
      </pc:docMkLst>
      <pc:sldChg chg="addSp delSp modSp mod">
        <pc:chgData name="Colnago, Marta" userId="afecdce3-ea56-43e1-b52a-de6c4267c94d" providerId="ADAL" clId="{14722333-92D7-4127-A9D3-BF9663F39F30}" dt="2023-03-24T15:21:08.954" v="117" actId="20577"/>
        <pc:sldMkLst>
          <pc:docMk/>
          <pc:sldMk cId="0" sldId="256"/>
        </pc:sldMkLst>
        <pc:spChg chg="add del mod">
          <ac:chgData name="Colnago, Marta" userId="afecdce3-ea56-43e1-b52a-de6c4267c94d" providerId="ADAL" clId="{14722333-92D7-4127-A9D3-BF9663F39F30}" dt="2023-03-24T15:21:02.361" v="86" actId="478"/>
          <ac:spMkLst>
            <pc:docMk/>
            <pc:sldMk cId="0" sldId="256"/>
            <ac:spMk id="4" creationId="{266D470C-7818-9D22-1A3E-ACC1CEAD084F}"/>
          </ac:spMkLst>
        </pc:spChg>
        <pc:spChg chg="add mod">
          <ac:chgData name="Colnago, Marta" userId="afecdce3-ea56-43e1-b52a-de6c4267c94d" providerId="ADAL" clId="{14722333-92D7-4127-A9D3-BF9663F39F30}" dt="2023-03-24T15:21:08.954" v="117" actId="20577"/>
          <ac:spMkLst>
            <pc:docMk/>
            <pc:sldMk cId="0" sldId="256"/>
            <ac:spMk id="5" creationId="{7FC5381F-A629-3FD0-122E-B8B7D9855958}"/>
          </ac:spMkLst>
        </pc:spChg>
        <pc:spChg chg="del mod">
          <ac:chgData name="Colnago, Marta" userId="afecdce3-ea56-43e1-b52a-de6c4267c94d" providerId="ADAL" clId="{14722333-92D7-4127-A9D3-BF9663F39F30}" dt="2023-03-24T15:21:00.364" v="85" actId="478"/>
          <ac:spMkLst>
            <pc:docMk/>
            <pc:sldMk cId="0" sldId="256"/>
            <ac:spMk id="3075" creationId="{00000000-0000-0000-0000-000000000000}"/>
          </ac:spMkLst>
        </pc:spChg>
      </pc:sldChg>
      <pc:sldChg chg="addSp delSp modSp mod modAnim">
        <pc:chgData name="Colnago, Marta" userId="afecdce3-ea56-43e1-b52a-de6c4267c94d" providerId="ADAL" clId="{14722333-92D7-4127-A9D3-BF9663F39F30}" dt="2023-03-24T15:20:56.085" v="84" actId="6549"/>
        <pc:sldMkLst>
          <pc:docMk/>
          <pc:sldMk cId="0" sldId="257"/>
        </pc:sldMkLst>
        <pc:spChg chg="mod">
          <ac:chgData name="Colnago, Marta" userId="afecdce3-ea56-43e1-b52a-de6c4267c94d" providerId="ADAL" clId="{14722333-92D7-4127-A9D3-BF9663F39F30}" dt="2023-03-24T15:01:46.817" v="10" actId="108"/>
          <ac:spMkLst>
            <pc:docMk/>
            <pc:sldMk cId="0" sldId="257"/>
            <ac:spMk id="2" creationId="{00000000-0000-0000-0000-000000000000}"/>
          </ac:spMkLst>
        </pc:spChg>
        <pc:spChg chg="add del mod">
          <ac:chgData name="Colnago, Marta" userId="afecdce3-ea56-43e1-b52a-de6c4267c94d" providerId="ADAL" clId="{14722333-92D7-4127-A9D3-BF9663F39F30}" dt="2023-03-24T15:20:47.937" v="47" actId="478"/>
          <ac:spMkLst>
            <pc:docMk/>
            <pc:sldMk cId="0" sldId="257"/>
            <ac:spMk id="4" creationId="{C89D69BF-0EF4-E3A2-C80C-F3A476BE549C}"/>
          </ac:spMkLst>
        </pc:spChg>
        <pc:spChg chg="add mod">
          <ac:chgData name="Colnago, Marta" userId="afecdce3-ea56-43e1-b52a-de6c4267c94d" providerId="ADAL" clId="{14722333-92D7-4127-A9D3-BF9663F39F30}" dt="2023-03-24T15:20:56.085" v="84" actId="6549"/>
          <ac:spMkLst>
            <pc:docMk/>
            <pc:sldMk cId="0" sldId="257"/>
            <ac:spMk id="5" creationId="{9493F409-D43A-3AD4-2776-A5363BF0DE89}"/>
          </ac:spMkLst>
        </pc:spChg>
        <pc:spChg chg="del mod">
          <ac:chgData name="Colnago, Marta" userId="afecdce3-ea56-43e1-b52a-de6c4267c94d" providerId="ADAL" clId="{14722333-92D7-4127-A9D3-BF9663F39F30}" dt="2023-03-24T15:20:43.909" v="45" actId="478"/>
          <ac:spMkLst>
            <pc:docMk/>
            <pc:sldMk cId="0" sldId="257"/>
            <ac:spMk id="22" creationId="{00000000-0000-0000-0000-000000000000}"/>
          </ac:spMkLst>
        </pc:spChg>
      </pc:sldChg>
      <pc:sldChg chg="modSp mod">
        <pc:chgData name="Colnago, Marta" userId="afecdce3-ea56-43e1-b52a-de6c4267c94d" providerId="ADAL" clId="{14722333-92D7-4127-A9D3-BF9663F39F30}" dt="2023-03-24T15:20:38.479" v="44" actId="255"/>
        <pc:sldMkLst>
          <pc:docMk/>
          <pc:sldMk cId="0" sldId="258"/>
        </pc:sldMkLst>
        <pc:spChg chg="mod">
          <ac:chgData name="Colnago, Marta" userId="afecdce3-ea56-43e1-b52a-de6c4267c94d" providerId="ADAL" clId="{14722333-92D7-4127-A9D3-BF9663F39F30}" dt="2023-03-24T15:20:38.479" v="44" actId="255"/>
          <ac:spMkLst>
            <pc:docMk/>
            <pc:sldMk cId="0" sldId="258"/>
            <ac:spMk id="5123" creationId="{00000000-0000-0000-0000-000000000000}"/>
          </ac:spMkLst>
        </pc:spChg>
      </pc:sldChg>
      <pc:sldChg chg="modSp mod">
        <pc:chgData name="Colnago, Marta" userId="afecdce3-ea56-43e1-b52a-de6c4267c94d" providerId="ADAL" clId="{14722333-92D7-4127-A9D3-BF9663F39F30}" dt="2023-03-24T15:21:18.842" v="118" actId="108"/>
        <pc:sldMkLst>
          <pc:docMk/>
          <pc:sldMk cId="0" sldId="259"/>
        </pc:sldMkLst>
        <pc:spChg chg="mod">
          <ac:chgData name="Colnago, Marta" userId="afecdce3-ea56-43e1-b52a-de6c4267c94d" providerId="ADAL" clId="{14722333-92D7-4127-A9D3-BF9663F39F30}" dt="2023-03-24T15:21:18.842" v="118" actId="108"/>
          <ac:spMkLst>
            <pc:docMk/>
            <pc:sldMk cId="0" sldId="259"/>
            <ac:spMk id="2" creationId="{00000000-0000-0000-0000-000000000000}"/>
          </ac:spMkLst>
        </pc:spChg>
      </pc:sldChg>
      <pc:sldChg chg="modSp mod">
        <pc:chgData name="Colnago, Marta" userId="afecdce3-ea56-43e1-b52a-de6c4267c94d" providerId="ADAL" clId="{14722333-92D7-4127-A9D3-BF9663F39F30}" dt="2023-03-24T15:21:22.767" v="119" actId="108"/>
        <pc:sldMkLst>
          <pc:docMk/>
          <pc:sldMk cId="0" sldId="260"/>
        </pc:sldMkLst>
        <pc:spChg chg="mod">
          <ac:chgData name="Colnago, Marta" userId="afecdce3-ea56-43e1-b52a-de6c4267c94d" providerId="ADAL" clId="{14722333-92D7-4127-A9D3-BF9663F39F30}" dt="2023-03-24T15:21:22.767" v="119" actId="108"/>
          <ac:spMkLst>
            <pc:docMk/>
            <pc:sldMk cId="0" sldId="260"/>
            <ac:spMk id="7171" creationId="{00000000-0000-0000-0000-000000000000}"/>
          </ac:spMkLst>
        </pc:spChg>
        <pc:spChg chg="mod">
          <ac:chgData name="Colnago, Marta" userId="afecdce3-ea56-43e1-b52a-de6c4267c94d" providerId="ADAL" clId="{14722333-92D7-4127-A9D3-BF9663F39F30}" dt="2023-03-24T14:52:37.321" v="5" actId="1076"/>
          <ac:spMkLst>
            <pc:docMk/>
            <pc:sldMk cId="0" sldId="260"/>
            <ac:spMk id="7192" creationId="{00000000-0000-0000-0000-000000000000}"/>
          </ac:spMkLst>
        </pc:spChg>
        <pc:spChg chg="mod">
          <ac:chgData name="Colnago, Marta" userId="afecdce3-ea56-43e1-b52a-de6c4267c94d" providerId="ADAL" clId="{14722333-92D7-4127-A9D3-BF9663F39F30}" dt="2023-03-24T14:52:36.466" v="4" actId="1076"/>
          <ac:spMkLst>
            <pc:docMk/>
            <pc:sldMk cId="0" sldId="260"/>
            <ac:spMk id="7193" creationId="{00000000-0000-0000-0000-000000000000}"/>
          </ac:spMkLst>
        </pc:spChg>
        <pc:spChg chg="mod">
          <ac:chgData name="Colnago, Marta" userId="afecdce3-ea56-43e1-b52a-de6c4267c94d" providerId="ADAL" clId="{14722333-92D7-4127-A9D3-BF9663F39F30}" dt="2023-03-24T14:52:12.003" v="3" actId="1076"/>
          <ac:spMkLst>
            <pc:docMk/>
            <pc:sldMk cId="0" sldId="260"/>
            <ac:spMk id="7214" creationId="{00000000-0000-0000-0000-000000000000}"/>
          </ac:spMkLst>
        </pc:spChg>
      </pc:sldChg>
      <pc:sldChg chg="modSp mod">
        <pc:chgData name="Colnago, Marta" userId="afecdce3-ea56-43e1-b52a-de6c4267c94d" providerId="ADAL" clId="{14722333-92D7-4127-A9D3-BF9663F39F30}" dt="2023-03-24T15:21:28.926" v="121" actId="1076"/>
        <pc:sldMkLst>
          <pc:docMk/>
          <pc:sldMk cId="0" sldId="261"/>
        </pc:sldMkLst>
        <pc:spChg chg="mod">
          <ac:chgData name="Colnago, Marta" userId="afecdce3-ea56-43e1-b52a-de6c4267c94d" providerId="ADAL" clId="{14722333-92D7-4127-A9D3-BF9663F39F30}" dt="2023-03-24T15:21:28.926" v="121" actId="1076"/>
          <ac:spMkLst>
            <pc:docMk/>
            <pc:sldMk cId="0" sldId="261"/>
            <ac:spMk id="8195" creationId="{00000000-0000-0000-0000-000000000000}"/>
          </ac:spMkLst>
        </pc:spChg>
      </pc:sldChg>
      <pc:sldChg chg="modSp mod">
        <pc:chgData name="Colnago, Marta" userId="afecdce3-ea56-43e1-b52a-de6c4267c94d" providerId="ADAL" clId="{14722333-92D7-4127-A9D3-BF9663F39F30}" dt="2023-03-24T15:21:31.143" v="122" actId="108"/>
        <pc:sldMkLst>
          <pc:docMk/>
          <pc:sldMk cId="0" sldId="262"/>
        </pc:sldMkLst>
        <pc:spChg chg="mod">
          <ac:chgData name="Colnago, Marta" userId="afecdce3-ea56-43e1-b52a-de6c4267c94d" providerId="ADAL" clId="{14722333-92D7-4127-A9D3-BF9663F39F30}" dt="2023-03-24T15:21:31.143" v="122" actId="108"/>
          <ac:spMkLst>
            <pc:docMk/>
            <pc:sldMk cId="0" sldId="262"/>
            <ac:spMk id="23" creationId="{00000000-0000-0000-0000-000000000000}"/>
          </ac:spMkLst>
        </pc:spChg>
      </pc:sldChg>
      <pc:sldChg chg="addSp delSp modSp mod delAnim modAnim">
        <pc:chgData name="Colnago, Marta" userId="afecdce3-ea56-43e1-b52a-de6c4267c94d" providerId="ADAL" clId="{14722333-92D7-4127-A9D3-BF9663F39F30}" dt="2023-03-24T15:21:57.747" v="160" actId="20577"/>
        <pc:sldMkLst>
          <pc:docMk/>
          <pc:sldMk cId="0" sldId="263"/>
        </pc:sldMkLst>
        <pc:spChg chg="del mod">
          <ac:chgData name="Colnago, Marta" userId="afecdce3-ea56-43e1-b52a-de6c4267c94d" providerId="ADAL" clId="{14722333-92D7-4127-A9D3-BF9663F39F30}" dt="2023-03-24T15:21:49.990" v="148" actId="478"/>
          <ac:spMkLst>
            <pc:docMk/>
            <pc:sldMk cId="0" sldId="263"/>
            <ac:spMk id="2" creationId="{00000000-0000-0000-0000-000000000000}"/>
          </ac:spMkLst>
        </pc:spChg>
        <pc:spChg chg="add del mod">
          <ac:chgData name="Colnago, Marta" userId="afecdce3-ea56-43e1-b52a-de6c4267c94d" providerId="ADAL" clId="{14722333-92D7-4127-A9D3-BF9663F39F30}" dt="2023-03-24T15:21:51.979" v="150" actId="478"/>
          <ac:spMkLst>
            <pc:docMk/>
            <pc:sldMk cId="0" sldId="263"/>
            <ac:spMk id="4" creationId="{6D093CE5-4BD8-D704-8662-BE960036487A}"/>
          </ac:spMkLst>
        </pc:spChg>
        <pc:spChg chg="add mod">
          <ac:chgData name="Colnago, Marta" userId="afecdce3-ea56-43e1-b52a-de6c4267c94d" providerId="ADAL" clId="{14722333-92D7-4127-A9D3-BF9663F39F30}" dt="2023-03-24T15:21:57.747" v="160" actId="20577"/>
          <ac:spMkLst>
            <pc:docMk/>
            <pc:sldMk cId="0" sldId="263"/>
            <ac:spMk id="5" creationId="{560DF79F-3A81-C1AA-41BA-8C4C29909825}"/>
          </ac:spMkLst>
        </pc:spChg>
      </pc:sldChg>
      <pc:sldChg chg="addSp delSp modSp mod">
        <pc:chgData name="Colnago, Marta" userId="afecdce3-ea56-43e1-b52a-de6c4267c94d" providerId="ADAL" clId="{14722333-92D7-4127-A9D3-BF9663F39F30}" dt="2023-03-24T15:22:08.132" v="165" actId="20577"/>
        <pc:sldMkLst>
          <pc:docMk/>
          <pc:sldMk cId="0" sldId="264"/>
        </pc:sldMkLst>
        <pc:spChg chg="add del mod">
          <ac:chgData name="Colnago, Marta" userId="afecdce3-ea56-43e1-b52a-de6c4267c94d" providerId="ADAL" clId="{14722333-92D7-4127-A9D3-BF9663F39F30}" dt="2023-03-24T15:22:05.160" v="162" actId="478"/>
          <ac:spMkLst>
            <pc:docMk/>
            <pc:sldMk cId="0" sldId="264"/>
            <ac:spMk id="4" creationId="{34405F96-68AB-22C5-0EB0-FF182A2E6879}"/>
          </ac:spMkLst>
        </pc:spChg>
        <pc:spChg chg="add mod">
          <ac:chgData name="Colnago, Marta" userId="afecdce3-ea56-43e1-b52a-de6c4267c94d" providerId="ADAL" clId="{14722333-92D7-4127-A9D3-BF9663F39F30}" dt="2023-03-24T15:22:08.132" v="165" actId="20577"/>
          <ac:spMkLst>
            <pc:docMk/>
            <pc:sldMk cId="0" sldId="264"/>
            <ac:spMk id="5" creationId="{EFC4E97E-A9CE-00A5-2527-EC1077C38670}"/>
          </ac:spMkLst>
        </pc:spChg>
        <pc:spChg chg="del">
          <ac:chgData name="Colnago, Marta" userId="afecdce3-ea56-43e1-b52a-de6c4267c94d" providerId="ADAL" clId="{14722333-92D7-4127-A9D3-BF9663F39F30}" dt="2023-03-24T15:22:03.949" v="161" actId="478"/>
          <ac:spMkLst>
            <pc:docMk/>
            <pc:sldMk cId="0" sldId="264"/>
            <ac:spMk id="11267" creationId="{00000000-0000-0000-0000-000000000000}"/>
          </ac:spMkLst>
        </pc:spChg>
      </pc:sldChg>
      <pc:sldChg chg="modSp mod">
        <pc:chgData name="Colnago, Marta" userId="afecdce3-ea56-43e1-b52a-de6c4267c94d" providerId="ADAL" clId="{14722333-92D7-4127-A9D3-BF9663F39F30}" dt="2023-03-24T15:22:15.087" v="167" actId="14100"/>
        <pc:sldMkLst>
          <pc:docMk/>
          <pc:sldMk cId="0" sldId="265"/>
        </pc:sldMkLst>
        <pc:spChg chg="mod">
          <ac:chgData name="Colnago, Marta" userId="afecdce3-ea56-43e1-b52a-de6c4267c94d" providerId="ADAL" clId="{14722333-92D7-4127-A9D3-BF9663F39F30}" dt="2023-03-24T15:22:15.087" v="167" actId="14100"/>
          <ac:spMkLst>
            <pc:docMk/>
            <pc:sldMk cId="0" sldId="265"/>
            <ac:spMk id="2" creationId="{00000000-0000-0000-0000-000000000000}"/>
          </ac:spMkLst>
        </pc:spChg>
      </pc:sldChg>
      <pc:sldChg chg="modSp mod">
        <pc:chgData name="Colnago, Marta" userId="afecdce3-ea56-43e1-b52a-de6c4267c94d" providerId="ADAL" clId="{14722333-92D7-4127-A9D3-BF9663F39F30}" dt="2023-03-24T15:22:18.304" v="168" actId="108"/>
        <pc:sldMkLst>
          <pc:docMk/>
          <pc:sldMk cId="0" sldId="266"/>
        </pc:sldMkLst>
        <pc:spChg chg="mod">
          <ac:chgData name="Colnago, Marta" userId="afecdce3-ea56-43e1-b52a-de6c4267c94d" providerId="ADAL" clId="{14722333-92D7-4127-A9D3-BF9663F39F30}" dt="2023-03-24T15:22:18.304" v="168" actId="108"/>
          <ac:spMkLst>
            <pc:docMk/>
            <pc:sldMk cId="0" sldId="266"/>
            <ac:spMk id="2" creationId="{00000000-0000-0000-0000-000000000000}"/>
          </ac:spMkLst>
        </pc:spChg>
      </pc:sldChg>
      <pc:sldChg chg="addSp delSp modSp mod delAnim">
        <pc:chgData name="Colnago, Marta" userId="afecdce3-ea56-43e1-b52a-de6c4267c94d" providerId="ADAL" clId="{14722333-92D7-4127-A9D3-BF9663F39F30}" dt="2023-03-24T15:22:32.193" v="191" actId="20577"/>
        <pc:sldMkLst>
          <pc:docMk/>
          <pc:sldMk cId="0" sldId="267"/>
        </pc:sldMkLst>
        <pc:spChg chg="add del mod">
          <ac:chgData name="Colnago, Marta" userId="afecdce3-ea56-43e1-b52a-de6c4267c94d" providerId="ADAL" clId="{14722333-92D7-4127-A9D3-BF9663F39F30}" dt="2023-03-24T15:22:25.688" v="170" actId="478"/>
          <ac:spMkLst>
            <pc:docMk/>
            <pc:sldMk cId="0" sldId="267"/>
            <ac:spMk id="3" creationId="{FB9F98C9-65E1-F2B1-F85B-386D3768A33A}"/>
          </ac:spMkLst>
        </pc:spChg>
        <pc:spChg chg="add mod">
          <ac:chgData name="Colnago, Marta" userId="afecdce3-ea56-43e1-b52a-de6c4267c94d" providerId="ADAL" clId="{14722333-92D7-4127-A9D3-BF9663F39F30}" dt="2023-03-24T15:22:32.193" v="191" actId="20577"/>
          <ac:spMkLst>
            <pc:docMk/>
            <pc:sldMk cId="0" sldId="267"/>
            <ac:spMk id="4" creationId="{415E00C5-B6CC-41AB-6E7F-4E61D1EDEE7A}"/>
          </ac:spMkLst>
        </pc:spChg>
        <pc:spChg chg="del">
          <ac:chgData name="Colnago, Marta" userId="afecdce3-ea56-43e1-b52a-de6c4267c94d" providerId="ADAL" clId="{14722333-92D7-4127-A9D3-BF9663F39F30}" dt="2023-03-24T15:22:23.418" v="169" actId="478"/>
          <ac:spMkLst>
            <pc:docMk/>
            <pc:sldMk cId="0" sldId="267"/>
            <ac:spMk id="14338" creationId="{00000000-0000-0000-0000-000000000000}"/>
          </ac:spMkLst>
        </pc:spChg>
      </pc:sldChg>
      <pc:sldChg chg="addSp delSp modSp mod delAnim">
        <pc:chgData name="Colnago, Marta" userId="afecdce3-ea56-43e1-b52a-de6c4267c94d" providerId="ADAL" clId="{14722333-92D7-4127-A9D3-BF9663F39F30}" dt="2023-03-24T15:22:42.346" v="196" actId="20577"/>
        <pc:sldMkLst>
          <pc:docMk/>
          <pc:sldMk cId="0" sldId="268"/>
        </pc:sldMkLst>
        <pc:spChg chg="add del mod">
          <ac:chgData name="Colnago, Marta" userId="afecdce3-ea56-43e1-b52a-de6c4267c94d" providerId="ADAL" clId="{14722333-92D7-4127-A9D3-BF9663F39F30}" dt="2023-03-24T15:22:40.572" v="194" actId="478"/>
          <ac:spMkLst>
            <pc:docMk/>
            <pc:sldMk cId="0" sldId="268"/>
            <ac:spMk id="3" creationId="{4556B112-89C0-901E-DC28-B3120EE39597}"/>
          </ac:spMkLst>
        </pc:spChg>
        <pc:spChg chg="add mod">
          <ac:chgData name="Colnago, Marta" userId="afecdce3-ea56-43e1-b52a-de6c4267c94d" providerId="ADAL" clId="{14722333-92D7-4127-A9D3-BF9663F39F30}" dt="2023-03-24T15:22:42.346" v="196" actId="20577"/>
          <ac:spMkLst>
            <pc:docMk/>
            <pc:sldMk cId="0" sldId="268"/>
            <ac:spMk id="4" creationId="{093D147B-42B0-2F4F-73B1-21B64AA2616D}"/>
          </ac:spMkLst>
        </pc:spChg>
        <pc:spChg chg="del">
          <ac:chgData name="Colnago, Marta" userId="afecdce3-ea56-43e1-b52a-de6c4267c94d" providerId="ADAL" clId="{14722333-92D7-4127-A9D3-BF9663F39F30}" dt="2023-03-24T15:22:37.937" v="192" actId="478"/>
          <ac:spMkLst>
            <pc:docMk/>
            <pc:sldMk cId="0" sldId="268"/>
            <ac:spMk id="6" creationId="{00000000-0000-0000-0000-000000000000}"/>
          </ac:spMkLst>
        </pc:spChg>
      </pc:sldChg>
      <pc:sldChg chg="addSp delSp modSp mod delAnim">
        <pc:chgData name="Colnago, Marta" userId="afecdce3-ea56-43e1-b52a-de6c4267c94d" providerId="ADAL" clId="{14722333-92D7-4127-A9D3-BF9663F39F30}" dt="2023-03-24T15:22:49.381" v="201" actId="20577"/>
        <pc:sldMkLst>
          <pc:docMk/>
          <pc:sldMk cId="0" sldId="269"/>
        </pc:sldMkLst>
        <pc:spChg chg="add del mod">
          <ac:chgData name="Colnago, Marta" userId="afecdce3-ea56-43e1-b52a-de6c4267c94d" providerId="ADAL" clId="{14722333-92D7-4127-A9D3-BF9663F39F30}" dt="2023-03-24T15:22:47.245" v="198" actId="478"/>
          <ac:spMkLst>
            <pc:docMk/>
            <pc:sldMk cId="0" sldId="269"/>
            <ac:spMk id="3" creationId="{FE9DE3FE-985E-6C8B-220D-0657E4BAC255}"/>
          </ac:spMkLst>
        </pc:spChg>
        <pc:spChg chg="add mod">
          <ac:chgData name="Colnago, Marta" userId="afecdce3-ea56-43e1-b52a-de6c4267c94d" providerId="ADAL" clId="{14722333-92D7-4127-A9D3-BF9663F39F30}" dt="2023-03-24T15:22:49.381" v="201" actId="20577"/>
          <ac:spMkLst>
            <pc:docMk/>
            <pc:sldMk cId="0" sldId="269"/>
            <ac:spMk id="4" creationId="{6DBB768F-30B2-AABD-A434-E24FD3C2D79F}"/>
          </ac:spMkLst>
        </pc:spChg>
        <pc:spChg chg="del">
          <ac:chgData name="Colnago, Marta" userId="afecdce3-ea56-43e1-b52a-de6c4267c94d" providerId="ADAL" clId="{14722333-92D7-4127-A9D3-BF9663F39F30}" dt="2023-03-24T15:22:45.467" v="197" actId="478"/>
          <ac:spMkLst>
            <pc:docMk/>
            <pc:sldMk cId="0" sldId="269"/>
            <ac:spMk id="6" creationId="{00000000-0000-0000-0000-000000000000}"/>
          </ac:spMkLst>
        </pc:spChg>
      </pc:sldChg>
      <pc:sldChg chg="addSp delSp modSp mod delAnim">
        <pc:chgData name="Colnago, Marta" userId="afecdce3-ea56-43e1-b52a-de6c4267c94d" providerId="ADAL" clId="{14722333-92D7-4127-A9D3-BF9663F39F30}" dt="2023-03-24T15:22:58.137" v="206" actId="20577"/>
        <pc:sldMkLst>
          <pc:docMk/>
          <pc:sldMk cId="0" sldId="270"/>
        </pc:sldMkLst>
        <pc:spChg chg="add del mod">
          <ac:chgData name="Colnago, Marta" userId="afecdce3-ea56-43e1-b52a-de6c4267c94d" providerId="ADAL" clId="{14722333-92D7-4127-A9D3-BF9663F39F30}" dt="2023-03-24T15:22:55.084" v="203" actId="478"/>
          <ac:spMkLst>
            <pc:docMk/>
            <pc:sldMk cId="0" sldId="270"/>
            <ac:spMk id="3" creationId="{C085A38C-6E1C-0852-2B79-8862E2BEA3C0}"/>
          </ac:spMkLst>
        </pc:spChg>
        <pc:spChg chg="add mod">
          <ac:chgData name="Colnago, Marta" userId="afecdce3-ea56-43e1-b52a-de6c4267c94d" providerId="ADAL" clId="{14722333-92D7-4127-A9D3-BF9663F39F30}" dt="2023-03-24T15:22:58.137" v="206" actId="20577"/>
          <ac:spMkLst>
            <pc:docMk/>
            <pc:sldMk cId="0" sldId="270"/>
            <ac:spMk id="4" creationId="{4A4E0DFC-6F59-E535-CD7E-915EBCDEC242}"/>
          </ac:spMkLst>
        </pc:spChg>
        <pc:spChg chg="del">
          <ac:chgData name="Colnago, Marta" userId="afecdce3-ea56-43e1-b52a-de6c4267c94d" providerId="ADAL" clId="{14722333-92D7-4127-A9D3-BF9663F39F30}" dt="2023-03-24T15:22:52.925" v="202" actId="478"/>
          <ac:spMkLst>
            <pc:docMk/>
            <pc:sldMk cId="0" sldId="270"/>
            <ac:spMk id="6" creationId="{00000000-0000-0000-0000-000000000000}"/>
          </ac:spMkLst>
        </pc:spChg>
      </pc:sldChg>
      <pc:sldChg chg="addSp delSp modSp mod delAnim">
        <pc:chgData name="Colnago, Marta" userId="afecdce3-ea56-43e1-b52a-de6c4267c94d" providerId="ADAL" clId="{14722333-92D7-4127-A9D3-BF9663F39F30}" dt="2023-03-24T15:23:05.618" v="211" actId="20577"/>
        <pc:sldMkLst>
          <pc:docMk/>
          <pc:sldMk cId="0" sldId="271"/>
        </pc:sldMkLst>
        <pc:spChg chg="add del mod">
          <ac:chgData name="Colnago, Marta" userId="afecdce3-ea56-43e1-b52a-de6c4267c94d" providerId="ADAL" clId="{14722333-92D7-4127-A9D3-BF9663F39F30}" dt="2023-03-24T15:23:03.120" v="208" actId="478"/>
          <ac:spMkLst>
            <pc:docMk/>
            <pc:sldMk cId="0" sldId="271"/>
            <ac:spMk id="3" creationId="{9962527B-0D40-B1AD-1BDC-7990F19579B1}"/>
          </ac:spMkLst>
        </pc:spChg>
        <pc:spChg chg="add mod">
          <ac:chgData name="Colnago, Marta" userId="afecdce3-ea56-43e1-b52a-de6c4267c94d" providerId="ADAL" clId="{14722333-92D7-4127-A9D3-BF9663F39F30}" dt="2023-03-24T15:23:05.618" v="211" actId="20577"/>
          <ac:spMkLst>
            <pc:docMk/>
            <pc:sldMk cId="0" sldId="271"/>
            <ac:spMk id="4" creationId="{7098D6E2-A915-4C95-4381-5AF372B0AD6D}"/>
          </ac:spMkLst>
        </pc:spChg>
        <pc:spChg chg="del">
          <ac:chgData name="Colnago, Marta" userId="afecdce3-ea56-43e1-b52a-de6c4267c94d" providerId="ADAL" clId="{14722333-92D7-4127-A9D3-BF9663F39F30}" dt="2023-03-24T15:23:01.751" v="207" actId="478"/>
          <ac:spMkLst>
            <pc:docMk/>
            <pc:sldMk cId="0" sldId="271"/>
            <ac:spMk id="23" creationId="{00000000-0000-0000-0000-000000000000}"/>
          </ac:spMkLst>
        </pc:spChg>
      </pc:sldChg>
      <pc:sldChg chg="modSp mod">
        <pc:chgData name="Colnago, Marta" userId="afecdce3-ea56-43e1-b52a-de6c4267c94d" providerId="ADAL" clId="{14722333-92D7-4127-A9D3-BF9663F39F30}" dt="2023-03-24T15:23:17.271" v="215" actId="1076"/>
        <pc:sldMkLst>
          <pc:docMk/>
          <pc:sldMk cId="0" sldId="272"/>
        </pc:sldMkLst>
        <pc:spChg chg="mod">
          <ac:chgData name="Colnago, Marta" userId="afecdce3-ea56-43e1-b52a-de6c4267c94d" providerId="ADAL" clId="{14722333-92D7-4127-A9D3-BF9663F39F30}" dt="2023-03-24T15:23:17.271" v="215" actId="1076"/>
          <ac:spMkLst>
            <pc:docMk/>
            <pc:sldMk cId="0" sldId="272"/>
            <ac:spMk id="19458" creationId="{00000000-0000-0000-0000-000000000000}"/>
          </ac:spMkLst>
        </pc:spChg>
        <pc:spChg chg="mod">
          <ac:chgData name="Colnago, Marta" userId="afecdce3-ea56-43e1-b52a-de6c4267c94d" providerId="ADAL" clId="{14722333-92D7-4127-A9D3-BF9663F39F30}" dt="2023-03-24T15:23:15.558" v="214" actId="1076"/>
          <ac:spMkLst>
            <pc:docMk/>
            <pc:sldMk cId="0" sldId="272"/>
            <ac:spMk id="19459" creationId="{00000000-0000-0000-0000-000000000000}"/>
          </ac:spMkLst>
        </pc:spChg>
      </pc:sldChg>
      <pc:sldChg chg="addSp delSp modSp mod delAnim">
        <pc:chgData name="Colnago, Marta" userId="afecdce3-ea56-43e1-b52a-de6c4267c94d" providerId="ADAL" clId="{14722333-92D7-4127-A9D3-BF9663F39F30}" dt="2023-03-24T15:23:34.320" v="251" actId="20577"/>
        <pc:sldMkLst>
          <pc:docMk/>
          <pc:sldMk cId="0" sldId="273"/>
        </pc:sldMkLst>
        <pc:spChg chg="add del mod">
          <ac:chgData name="Colnago, Marta" userId="afecdce3-ea56-43e1-b52a-de6c4267c94d" providerId="ADAL" clId="{14722333-92D7-4127-A9D3-BF9663F39F30}" dt="2023-03-24T15:23:22.750" v="217" actId="478"/>
          <ac:spMkLst>
            <pc:docMk/>
            <pc:sldMk cId="0" sldId="273"/>
            <ac:spMk id="3" creationId="{BE0F5CD8-8F08-E088-A4DC-9AEE3F2F0D00}"/>
          </ac:spMkLst>
        </pc:spChg>
        <pc:spChg chg="add mod">
          <ac:chgData name="Colnago, Marta" userId="afecdce3-ea56-43e1-b52a-de6c4267c94d" providerId="ADAL" clId="{14722333-92D7-4127-A9D3-BF9663F39F30}" dt="2023-03-24T15:23:34.320" v="251" actId="20577"/>
          <ac:spMkLst>
            <pc:docMk/>
            <pc:sldMk cId="0" sldId="273"/>
            <ac:spMk id="4" creationId="{6FBB71C9-5CDA-2BB7-190F-0DD6E639146C}"/>
          </ac:spMkLst>
        </pc:spChg>
        <pc:spChg chg="del">
          <ac:chgData name="Colnago, Marta" userId="afecdce3-ea56-43e1-b52a-de6c4267c94d" providerId="ADAL" clId="{14722333-92D7-4127-A9D3-BF9663F39F30}" dt="2023-03-24T15:23:21.473" v="216" actId="478"/>
          <ac:spMkLst>
            <pc:docMk/>
            <pc:sldMk cId="0" sldId="273"/>
            <ac:spMk id="20482" creationId="{00000000-0000-0000-0000-000000000000}"/>
          </ac:spMkLst>
        </pc:spChg>
      </pc:sldChg>
      <pc:sldChg chg="addSp delSp modSp mod delAnim">
        <pc:chgData name="Colnago, Marta" userId="afecdce3-ea56-43e1-b52a-de6c4267c94d" providerId="ADAL" clId="{14722333-92D7-4127-A9D3-BF9663F39F30}" dt="2023-03-24T15:23:57.216" v="279" actId="6549"/>
        <pc:sldMkLst>
          <pc:docMk/>
          <pc:sldMk cId="0" sldId="274"/>
        </pc:sldMkLst>
        <pc:spChg chg="add mod">
          <ac:chgData name="Colnago, Marta" userId="afecdce3-ea56-43e1-b52a-de6c4267c94d" providerId="ADAL" clId="{14722333-92D7-4127-A9D3-BF9663F39F30}" dt="2023-03-24T15:23:57.216" v="279" actId="6549"/>
          <ac:spMkLst>
            <pc:docMk/>
            <pc:sldMk cId="0" sldId="274"/>
            <ac:spMk id="2" creationId="{62FBA0DB-3DED-09AD-3316-BC89CEB53A32}"/>
          </ac:spMkLst>
        </pc:spChg>
        <pc:spChg chg="del">
          <ac:chgData name="Colnago, Marta" userId="afecdce3-ea56-43e1-b52a-de6c4267c94d" providerId="ADAL" clId="{14722333-92D7-4127-A9D3-BF9663F39F30}" dt="2023-03-24T15:23:48.882" v="256" actId="478"/>
          <ac:spMkLst>
            <pc:docMk/>
            <pc:sldMk cId="0" sldId="274"/>
            <ac:spMk id="32" creationId="{00000000-0000-0000-0000-000000000000}"/>
          </ac:spMkLst>
        </pc:spChg>
      </pc:sldChg>
      <pc:sldChg chg="addSp delSp modSp mod delAnim">
        <pc:chgData name="Colnago, Marta" userId="afecdce3-ea56-43e1-b52a-de6c4267c94d" providerId="ADAL" clId="{14722333-92D7-4127-A9D3-BF9663F39F30}" dt="2023-03-24T15:24:04.259" v="281"/>
        <pc:sldMkLst>
          <pc:docMk/>
          <pc:sldMk cId="0" sldId="275"/>
        </pc:sldMkLst>
        <pc:spChg chg="add mod">
          <ac:chgData name="Colnago, Marta" userId="afecdce3-ea56-43e1-b52a-de6c4267c94d" providerId="ADAL" clId="{14722333-92D7-4127-A9D3-BF9663F39F30}" dt="2023-03-24T15:24:04.259" v="281"/>
          <ac:spMkLst>
            <pc:docMk/>
            <pc:sldMk cId="0" sldId="275"/>
            <ac:spMk id="2" creationId="{0196BCC9-B042-7252-E040-CE0D9D98E6D8}"/>
          </ac:spMkLst>
        </pc:spChg>
        <pc:spChg chg="del">
          <ac:chgData name="Colnago, Marta" userId="afecdce3-ea56-43e1-b52a-de6c4267c94d" providerId="ADAL" clId="{14722333-92D7-4127-A9D3-BF9663F39F30}" dt="2023-03-24T15:24:01.131" v="280" actId="478"/>
          <ac:spMkLst>
            <pc:docMk/>
            <pc:sldMk cId="0" sldId="275"/>
            <ac:spMk id="42" creationId="{00000000-0000-0000-0000-000000000000}"/>
          </ac:spMkLst>
        </pc:spChg>
      </pc:sldChg>
      <pc:sldChg chg="modSp">
        <pc:chgData name="Colnago, Marta" userId="afecdce3-ea56-43e1-b52a-de6c4267c94d" providerId="ADAL" clId="{14722333-92D7-4127-A9D3-BF9663F39F30}" dt="2023-03-24T15:24:08.570" v="282" actId="255"/>
        <pc:sldMkLst>
          <pc:docMk/>
          <pc:sldMk cId="0" sldId="276"/>
        </pc:sldMkLst>
        <pc:spChg chg="mod">
          <ac:chgData name="Colnago, Marta" userId="afecdce3-ea56-43e1-b52a-de6c4267c94d" providerId="ADAL" clId="{14722333-92D7-4127-A9D3-BF9663F39F30}" dt="2023-03-24T15:24:08.570" v="282" actId="255"/>
          <ac:spMkLst>
            <pc:docMk/>
            <pc:sldMk cId="0" sldId="276"/>
            <ac:spMk id="23554" creationId="{00000000-0000-0000-0000-000000000000}"/>
          </ac:spMkLst>
        </pc:spChg>
      </pc:sldChg>
      <pc:sldChg chg="modSp">
        <pc:chgData name="Colnago, Marta" userId="afecdce3-ea56-43e1-b52a-de6c4267c94d" providerId="ADAL" clId="{14722333-92D7-4127-A9D3-BF9663F39F30}" dt="2023-03-24T15:24:12.926" v="283" actId="255"/>
        <pc:sldMkLst>
          <pc:docMk/>
          <pc:sldMk cId="0" sldId="277"/>
        </pc:sldMkLst>
        <pc:spChg chg="mod">
          <ac:chgData name="Colnago, Marta" userId="afecdce3-ea56-43e1-b52a-de6c4267c94d" providerId="ADAL" clId="{14722333-92D7-4127-A9D3-BF9663F39F30}" dt="2023-03-24T15:24:12.926" v="283" actId="255"/>
          <ac:spMkLst>
            <pc:docMk/>
            <pc:sldMk cId="0" sldId="277"/>
            <ac:spMk id="6" creationId="{00000000-0000-0000-0000-000000000000}"/>
          </ac:spMkLst>
        </pc:spChg>
      </pc:sldChg>
      <pc:sldChg chg="modSp mod">
        <pc:chgData name="Colnago, Marta" userId="afecdce3-ea56-43e1-b52a-de6c4267c94d" providerId="ADAL" clId="{14722333-92D7-4127-A9D3-BF9663F39F30}" dt="2023-03-24T15:24:15.810" v="284" actId="108"/>
        <pc:sldMkLst>
          <pc:docMk/>
          <pc:sldMk cId="0" sldId="278"/>
        </pc:sldMkLst>
        <pc:spChg chg="mod">
          <ac:chgData name="Colnago, Marta" userId="afecdce3-ea56-43e1-b52a-de6c4267c94d" providerId="ADAL" clId="{14722333-92D7-4127-A9D3-BF9663F39F30}" dt="2023-03-24T15:24:15.810" v="284" actId="108"/>
          <ac:spMkLst>
            <pc:docMk/>
            <pc:sldMk cId="0" sldId="278"/>
            <ac:spMk id="25604" creationId="{00000000-0000-0000-0000-000000000000}"/>
          </ac:spMkLst>
        </pc:spChg>
      </pc:sldChg>
      <pc:sldChg chg="modSp mod">
        <pc:chgData name="Colnago, Marta" userId="afecdce3-ea56-43e1-b52a-de6c4267c94d" providerId="ADAL" clId="{14722333-92D7-4127-A9D3-BF9663F39F30}" dt="2023-03-24T15:24:19.086" v="285" actId="108"/>
        <pc:sldMkLst>
          <pc:docMk/>
          <pc:sldMk cId="0" sldId="279"/>
        </pc:sldMkLst>
        <pc:spChg chg="mod">
          <ac:chgData name="Colnago, Marta" userId="afecdce3-ea56-43e1-b52a-de6c4267c94d" providerId="ADAL" clId="{14722333-92D7-4127-A9D3-BF9663F39F30}" dt="2023-03-24T15:24:19.086" v="285" actId="108"/>
          <ac:spMkLst>
            <pc:docMk/>
            <pc:sldMk cId="0" sldId="279"/>
            <ac:spMk id="11" creationId="{00000000-0000-0000-0000-000000000000}"/>
          </ac:spMkLst>
        </pc:spChg>
      </pc:sldChg>
      <pc:sldChg chg="addSp delSp modSp mod delAnim">
        <pc:chgData name="Colnago, Marta" userId="afecdce3-ea56-43e1-b52a-de6c4267c94d" providerId="ADAL" clId="{14722333-92D7-4127-A9D3-BF9663F39F30}" dt="2023-03-24T15:23:42.436" v="255" actId="20577"/>
        <pc:sldMkLst>
          <pc:docMk/>
          <pc:sldMk cId="0" sldId="281"/>
        </pc:sldMkLst>
        <pc:spChg chg="add del mod">
          <ac:chgData name="Colnago, Marta" userId="afecdce3-ea56-43e1-b52a-de6c4267c94d" providerId="ADAL" clId="{14722333-92D7-4127-A9D3-BF9663F39F30}" dt="2023-03-24T15:23:40.467" v="253" actId="478"/>
          <ac:spMkLst>
            <pc:docMk/>
            <pc:sldMk cId="0" sldId="281"/>
            <ac:spMk id="3" creationId="{E4F47931-9DD3-4690-FA7A-04514DD4F87E}"/>
          </ac:spMkLst>
        </pc:spChg>
        <pc:spChg chg="add mod">
          <ac:chgData name="Colnago, Marta" userId="afecdce3-ea56-43e1-b52a-de6c4267c94d" providerId="ADAL" clId="{14722333-92D7-4127-A9D3-BF9663F39F30}" dt="2023-03-24T15:23:42.436" v="255" actId="20577"/>
          <ac:spMkLst>
            <pc:docMk/>
            <pc:sldMk cId="0" sldId="281"/>
            <ac:spMk id="4" creationId="{377540AF-AD27-76BD-A1BB-AF7A689E6DA7}"/>
          </ac:spMkLst>
        </pc:spChg>
        <pc:spChg chg="del">
          <ac:chgData name="Colnago, Marta" userId="afecdce3-ea56-43e1-b52a-de6c4267c94d" providerId="ADAL" clId="{14722333-92D7-4127-A9D3-BF9663F39F30}" dt="2023-03-24T15:23:38.503" v="252" actId="478"/>
          <ac:spMkLst>
            <pc:docMk/>
            <pc:sldMk cId="0" sldId="281"/>
            <ac:spMk id="6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EE8DEB6E-58CF-4EE2-BA80-A96E9975443C}" type="datetimeFigureOut">
              <a:rPr lang="it-IT"/>
              <a:pPr>
                <a:defRPr/>
              </a:pPr>
              <a:t>24/03/2023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E58075AB-99CC-42D8-9DA8-FEF018D940A6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E84F6D03-A5F7-41AE-B6F6-DD15B95E87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9">
            <a:extLst>
              <a:ext uri="{FF2B5EF4-FFF2-40B4-BE49-F238E27FC236}">
                <a16:creationId xmlns:a16="http://schemas.microsoft.com/office/drawing/2014/main" id="{524B44D9-C143-8FEC-74B8-6CE37C175B87}"/>
              </a:ext>
            </a:extLst>
          </p:cNvPr>
          <p:cNvSpPr/>
          <p:nvPr userDrawn="1"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rgbClr val="4A66AC">
              <a:tint val="60000"/>
              <a:alpha val="54000"/>
            </a:srgbClr>
          </a:solidFill>
          <a:ln w="38100" cap="rnd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ttangolo 11">
            <a:extLst>
              <a:ext uri="{FF2B5EF4-FFF2-40B4-BE49-F238E27FC236}">
                <a16:creationId xmlns:a16="http://schemas.microsoft.com/office/drawing/2014/main" id="{D8E2ADB4-49F7-611C-FA5D-FD60A38464CD}"/>
              </a:ext>
            </a:extLst>
          </p:cNvPr>
          <p:cNvSpPr/>
          <p:nvPr userDrawn="1"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rgbClr val="4A66AC">
              <a:tint val="40000"/>
              <a:alpha val="36000"/>
            </a:srgbClr>
          </a:solidFill>
          <a:ln w="38100" cap="rnd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ttangolo 13">
            <a:extLst>
              <a:ext uri="{FF2B5EF4-FFF2-40B4-BE49-F238E27FC236}">
                <a16:creationId xmlns:a16="http://schemas.microsoft.com/office/drawing/2014/main" id="{DBACBF3F-B096-FFD4-08B4-D75C1AF1B936}"/>
              </a:ext>
            </a:extLst>
          </p:cNvPr>
          <p:cNvSpPr/>
          <p:nvPr userDrawn="1"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rgbClr val="4A66AC">
              <a:tint val="40000"/>
              <a:alpha val="70000"/>
            </a:srgbClr>
          </a:solidFill>
          <a:ln w="38100" cap="rnd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ttangolo 18">
            <a:extLst>
              <a:ext uri="{FF2B5EF4-FFF2-40B4-BE49-F238E27FC236}">
                <a16:creationId xmlns:a16="http://schemas.microsoft.com/office/drawing/2014/main" id="{4AF0C35C-9565-EF18-1BA7-B537349AD35F}"/>
              </a:ext>
            </a:extLst>
          </p:cNvPr>
          <p:cNvSpPr/>
          <p:nvPr userDrawn="1"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rgbClr val="4A66AC">
              <a:tint val="20000"/>
              <a:alpha val="71000"/>
            </a:srgbClr>
          </a:solidFill>
          <a:ln w="38100" cap="rnd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Connettore 1 10">
            <a:extLst>
              <a:ext uri="{FF2B5EF4-FFF2-40B4-BE49-F238E27FC236}">
                <a16:creationId xmlns:a16="http://schemas.microsoft.com/office/drawing/2014/main" id="{7AC74690-0372-C8F5-F968-1D8734A2A9C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rgbClr val="4A66AC">
                <a:tint val="60000"/>
                <a:alpha val="73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28" name="Connettore 1 17">
            <a:extLst>
              <a:ext uri="{FF2B5EF4-FFF2-40B4-BE49-F238E27FC236}">
                <a16:creationId xmlns:a16="http://schemas.microsoft.com/office/drawing/2014/main" id="{236E6017-1171-66C9-20CE-651FADF1333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rgbClr val="4A66AC">
                <a:tint val="20000"/>
                <a:alpha val="83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29" name="Connettore 1 19">
            <a:extLst>
              <a:ext uri="{FF2B5EF4-FFF2-40B4-BE49-F238E27FC236}">
                <a16:creationId xmlns:a16="http://schemas.microsoft.com/office/drawing/2014/main" id="{CC8A7FAA-A7EC-D28C-960A-71598419E53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rgbClr val="4A66AC">
                <a:tint val="6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30" name="Connettore 1 15">
            <a:extLst>
              <a:ext uri="{FF2B5EF4-FFF2-40B4-BE49-F238E27FC236}">
                <a16:creationId xmlns:a16="http://schemas.microsoft.com/office/drawing/2014/main" id="{4028557D-AF1D-7E12-4CD1-B18C3D54DB8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rgbClr val="4A66AC">
                <a:tint val="60000"/>
                <a:alpha val="82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31" name="Connettore 1 14">
            <a:extLst>
              <a:ext uri="{FF2B5EF4-FFF2-40B4-BE49-F238E27FC236}">
                <a16:creationId xmlns:a16="http://schemas.microsoft.com/office/drawing/2014/main" id="{7B5A40CC-CC14-2B24-64AA-BFB98F17574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rgbClr val="4A66AC">
                <a:tint val="6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32" name="Connettore 1 21">
            <a:extLst>
              <a:ext uri="{FF2B5EF4-FFF2-40B4-BE49-F238E27FC236}">
                <a16:creationId xmlns:a16="http://schemas.microsoft.com/office/drawing/2014/main" id="{52E52018-7AC2-F472-F1A0-C01AD9D8C86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rgbClr val="4A66AC">
                <a:tint val="6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33" name="Rettangolo 26">
            <a:extLst>
              <a:ext uri="{FF2B5EF4-FFF2-40B4-BE49-F238E27FC236}">
                <a16:creationId xmlns:a16="http://schemas.microsoft.com/office/drawing/2014/main" id="{DAC236EA-4D0B-81B7-908A-DF257C0A944B}"/>
              </a:ext>
            </a:extLst>
          </p:cNvPr>
          <p:cNvSpPr/>
          <p:nvPr userDrawn="1"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rgbClr val="4A66AC">
              <a:tint val="60000"/>
              <a:alpha val="51000"/>
            </a:srgbClr>
          </a:solidFill>
          <a:ln w="38100" cap="rnd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e 20">
            <a:extLst>
              <a:ext uri="{FF2B5EF4-FFF2-40B4-BE49-F238E27FC236}">
                <a16:creationId xmlns:a16="http://schemas.microsoft.com/office/drawing/2014/main" id="{384AE1BF-2065-74C8-B49B-F1B0361B015F}"/>
              </a:ext>
            </a:extLst>
          </p:cNvPr>
          <p:cNvSpPr/>
          <p:nvPr userDrawn="1"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rgbClr val="4A66AC"/>
          </a:solidFill>
          <a:ln w="38100" cap="rnd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e 22">
            <a:extLst>
              <a:ext uri="{FF2B5EF4-FFF2-40B4-BE49-F238E27FC236}">
                <a16:creationId xmlns:a16="http://schemas.microsoft.com/office/drawing/2014/main" id="{55676693-D130-5645-879A-735182E0EE31}"/>
              </a:ext>
            </a:extLst>
          </p:cNvPr>
          <p:cNvSpPr/>
          <p:nvPr userDrawn="1"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solidFill>
            <a:srgbClr val="4A66AC"/>
          </a:solidFill>
          <a:ln w="28575" cap="rnd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Ovale 23">
            <a:extLst>
              <a:ext uri="{FF2B5EF4-FFF2-40B4-BE49-F238E27FC236}">
                <a16:creationId xmlns:a16="http://schemas.microsoft.com/office/drawing/2014/main" id="{E6C6E9E8-FDF3-B10D-2551-E38FE58F3C8B}"/>
              </a:ext>
            </a:extLst>
          </p:cNvPr>
          <p:cNvSpPr/>
          <p:nvPr userDrawn="1"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solidFill>
            <a:srgbClr val="4A66AC"/>
          </a:solidFill>
          <a:ln w="12700" cap="rnd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e 25">
            <a:extLst>
              <a:ext uri="{FF2B5EF4-FFF2-40B4-BE49-F238E27FC236}">
                <a16:creationId xmlns:a16="http://schemas.microsoft.com/office/drawing/2014/main" id="{1675FAA8-068C-20A8-D8C1-5E5709F2AEF3}"/>
              </a:ext>
            </a:extLst>
          </p:cNvPr>
          <p:cNvSpPr/>
          <p:nvPr userDrawn="1"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solidFill>
            <a:srgbClr val="4A66AC"/>
          </a:solidFill>
          <a:ln w="12700" cap="rnd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Ovale 24">
            <a:extLst>
              <a:ext uri="{FF2B5EF4-FFF2-40B4-BE49-F238E27FC236}">
                <a16:creationId xmlns:a16="http://schemas.microsoft.com/office/drawing/2014/main" id="{D0F8BA29-9AC7-9A42-7CE3-F9995E8E1BCE}"/>
              </a:ext>
            </a:extLst>
          </p:cNvPr>
          <p:cNvSpPr/>
          <p:nvPr userDrawn="1"/>
        </p:nvSpPr>
        <p:spPr>
          <a:xfrm>
            <a:off x="1905000" y="4495800"/>
            <a:ext cx="365125" cy="365125"/>
          </a:xfrm>
          <a:prstGeom prst="ellipse">
            <a:avLst/>
          </a:prstGeom>
          <a:solidFill>
            <a:srgbClr val="4A66AC"/>
          </a:solidFill>
          <a:ln w="28575" cap="rnd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egnaposto data 27">
            <a:extLst>
              <a:ext uri="{FF2B5EF4-FFF2-40B4-BE49-F238E27FC236}">
                <a16:creationId xmlns:a16="http://schemas.microsoft.com/office/drawing/2014/main" id="{C2F8532F-814E-F413-1E06-9A61ED6C8981}"/>
              </a:ext>
            </a:extLst>
          </p:cNvPr>
          <p:cNvSpPr txBox="1">
            <a:spLocks/>
          </p:cNvSpPr>
          <p:nvPr userDrawn="1"/>
        </p:nvSpPr>
        <p:spPr bwMode="auto">
          <a:xfrm rot="5400000">
            <a:off x="7764463" y="1174750"/>
            <a:ext cx="2286000" cy="381000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200" kern="1200">
                <a:solidFill>
                  <a:schemeClr val="tx2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4285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3" name="Segnaposto numero diapositiva 28">
            <a:extLst>
              <a:ext uri="{FF2B5EF4-FFF2-40B4-BE49-F238E27FC236}">
                <a16:creationId xmlns:a16="http://schemas.microsoft.com/office/drawing/2014/main" id="{1DACD5F0-F225-FF7F-F9EA-946CFD69608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325563" y="4929188"/>
            <a:ext cx="609600" cy="517525"/>
          </a:xfrm>
          <a:prstGeom prst="rect">
            <a:avLst/>
          </a:prstGeom>
        </p:spPr>
        <p:txBody>
          <a:bodyPr vert="horz" anchor="ctr"/>
          <a:lstStyle>
            <a:defPPr>
              <a:defRPr lang="en-US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4" name="Text Box 7">
            <a:extLst>
              <a:ext uri="{FF2B5EF4-FFF2-40B4-BE49-F238E27FC236}">
                <a16:creationId xmlns:a16="http://schemas.microsoft.com/office/drawing/2014/main" id="{C8145377-F854-69A9-7E5D-18894C74B78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75974" y="6490900"/>
            <a:ext cx="7592052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en-US" sz="12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L. Pepall, D. Richards, G. Norman, G. Calzolari – Organizzazione industriale 4e - © 2023 McGraw-Hill Education</a:t>
            </a:r>
          </a:p>
        </p:txBody>
      </p:sp>
      <p:pic>
        <p:nvPicPr>
          <p:cNvPr id="45" name="Picture 2" descr="A red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3EC72CC0-A5FF-FFA2-63CB-AED4B228F1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688" y="6288088"/>
            <a:ext cx="595312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3E6038-0E88-FBB4-3584-CD3F253D9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7">
            <a:extLst>
              <a:ext uri="{FF2B5EF4-FFF2-40B4-BE49-F238E27FC236}">
                <a16:creationId xmlns:a16="http://schemas.microsoft.com/office/drawing/2014/main" id="{DC1536F5-590C-4076-3961-47DA95DB247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bldLvl="4" autoUpdateAnimBg="0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ttangolo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ttangolo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ttangolo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Connettore 1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Connettore 1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Connettore 1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Connettore 1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Connettore 1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Rettango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Oval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Ovale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Ovale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Ovale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Ovale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Connettore 1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  <a:prstGeom prst="rect">
            <a:avLst/>
          </a:prstGeo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0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D6A150-67A7-4E7A-9A5B-3F5375F05F04}" type="datetimeFigureOut">
              <a:rPr lang="en-US"/>
              <a:pPr>
                <a:defRPr/>
              </a:pPr>
              <a:t>3/24/2023</a:t>
            </a:fld>
            <a:endParaRPr lang="en-US"/>
          </a:p>
        </p:txBody>
      </p:sp>
      <p:sp>
        <p:nvSpPr>
          <p:cNvPr id="21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970BE-40CF-4C42-8B95-8E04CDB9DD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data 13"/>
          <p:cNvSpPr>
            <a:spLocks noGrp="1"/>
          </p:cNvSpPr>
          <p:nvPr>
            <p:ph type="dt" sz="half" idx="10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44B45-0EE0-42B4-B269-BBE780C95964}" type="datetimeFigureOut">
              <a:rPr lang="en-US"/>
              <a:pPr>
                <a:defRPr/>
              </a:pPr>
              <a:t>3/24/2023</a:t>
            </a:fld>
            <a:endParaRPr lang="en-US" dirty="0"/>
          </a:p>
        </p:txBody>
      </p:sp>
      <p:sp>
        <p:nvSpPr>
          <p:cNvPr id="6" name="Segnaposto piè di pagina 2"/>
          <p:cNvSpPr>
            <a:spLocks noGrp="1"/>
          </p:cNvSpPr>
          <p:nvPr>
            <p:ph type="ftr" sz="quarter" idx="11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egnaposto numero diapositiva 22"/>
          <p:cNvSpPr>
            <a:spLocks noGrp="1"/>
          </p:cNvSpPr>
          <p:nvPr>
            <p:ph type="sldNum" sz="quarter" idx="12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A1580C-786D-43E8-871D-A016F197C0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7" name="Segnaposto data 13"/>
          <p:cNvSpPr>
            <a:spLocks noGrp="1"/>
          </p:cNvSpPr>
          <p:nvPr>
            <p:ph type="dt" sz="half" idx="10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B3CB7A-1BB4-4E8C-9925-FBFA38663E1C}" type="datetimeFigureOut">
              <a:rPr lang="en-US"/>
              <a:pPr>
                <a:defRPr/>
              </a:pPr>
              <a:t>3/24/2023</a:t>
            </a:fld>
            <a:endParaRPr lang="en-US" dirty="0"/>
          </a:p>
        </p:txBody>
      </p:sp>
      <p:sp>
        <p:nvSpPr>
          <p:cNvPr id="8" name="Segnaposto piè di pagina 2"/>
          <p:cNvSpPr>
            <a:spLocks noGrp="1"/>
          </p:cNvSpPr>
          <p:nvPr>
            <p:ph type="ftr" sz="quarter" idx="11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egnaposto numero diapositiva 22"/>
          <p:cNvSpPr>
            <a:spLocks noGrp="1"/>
          </p:cNvSpPr>
          <p:nvPr>
            <p:ph type="sldNum" sz="quarter" idx="12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BF0691-6CAB-4FFD-97B4-68D7CBDF40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data 5"/>
          <p:cNvSpPr>
            <a:spLocks noGrp="1"/>
          </p:cNvSpPr>
          <p:nvPr>
            <p:ph type="dt" sz="half" idx="10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60852E1-FA65-4B2F-9D29-5A88B0A1705C}" type="datetimeFigureOut">
              <a:rPr lang="en-US"/>
              <a:pPr>
                <a:defRPr/>
              </a:pPr>
              <a:t>3/24/2023</a:t>
            </a:fld>
            <a:endParaRPr lang="en-US"/>
          </a:p>
        </p:txBody>
      </p:sp>
      <p:sp>
        <p:nvSpPr>
          <p:cNvPr id="4" name="Segnaposto numero diapositiva 6"/>
          <p:cNvSpPr>
            <a:spLocks noGrp="1"/>
          </p:cNvSpPr>
          <p:nvPr>
            <p:ph type="sldNum" sz="quarter" idx="11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CEBC276-6C09-4576-BEC4-9BEC85CBD5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Segnaposto piè di pagina 7"/>
          <p:cNvSpPr>
            <a:spLocks noGrp="1"/>
          </p:cNvSpPr>
          <p:nvPr>
            <p:ph type="ftr" sz="quarter" idx="12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it-IT"/>
              <a:t>Capitolo 2: Fondamenti di microeconomia</a:t>
            </a:r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0E9F04-B24D-4C6B-999B-6EA7B9BBC6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ttore 1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Connettore 1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Connettore 1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Connettore 1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Rettango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Connettore 1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Ovale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  <a:prstGeom prst="rect">
            <a:avLst/>
          </a:prstGeo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2" name="Segnaposto data 20"/>
          <p:cNvSpPr>
            <a:spLocks noGrp="1"/>
          </p:cNvSpPr>
          <p:nvPr>
            <p:ph type="dt" sz="half" idx="10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B368019-5F33-4D51-BAE7-F235911D85B0}" type="datetimeFigureOut">
              <a:rPr lang="en-US"/>
              <a:pPr>
                <a:defRPr/>
              </a:pPr>
              <a:t>3/24/2023</a:t>
            </a:fld>
            <a:endParaRPr lang="en-US" dirty="0"/>
          </a:p>
        </p:txBody>
      </p:sp>
      <p:sp>
        <p:nvSpPr>
          <p:cNvPr id="13" name="Segnaposto numero diapositiva 21"/>
          <p:cNvSpPr>
            <a:spLocks noGrp="1"/>
          </p:cNvSpPr>
          <p:nvPr>
            <p:ph type="sldNum" sz="quarter" idx="11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70E48B5-9CC2-4233-AFB9-E3D573DFA5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Segnaposto piè di pagina 22"/>
          <p:cNvSpPr>
            <a:spLocks noGrp="1"/>
          </p:cNvSpPr>
          <p:nvPr>
            <p:ph type="ftr" sz="quarter" idx="12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ttore 1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Ovale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Connettore 1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Rettango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Connettore 1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Connettore 1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1" name="Connettore 1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  <a:prstGeom prst="rect">
            <a:avLst/>
          </a:prstGeo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prstGeom prst="rect">
            <a:avLst/>
          </a:prstGeo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it-IT" noProof="0"/>
              <a:t>Fare clic sull'icona per inserire un'immagine</a:t>
            </a:r>
            <a:endParaRPr lang="en-US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  <a:prstGeom prst="rect">
            <a:avLst/>
          </a:prstGeo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2" name="Segnaposto data 16"/>
          <p:cNvSpPr>
            <a:spLocks noGrp="1"/>
          </p:cNvSpPr>
          <p:nvPr>
            <p:ph type="dt" sz="half" idx="10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B6DEE48-6386-4A8A-91B3-0678CB082DDA}" type="datetimeFigureOut">
              <a:rPr lang="en-US"/>
              <a:pPr>
                <a:defRPr/>
              </a:pPr>
              <a:t>3/24/2023</a:t>
            </a:fld>
            <a:endParaRPr lang="en-US"/>
          </a:p>
        </p:txBody>
      </p:sp>
      <p:sp>
        <p:nvSpPr>
          <p:cNvPr id="13" name="Segnaposto numero diapositiva 17"/>
          <p:cNvSpPr>
            <a:spLocks noGrp="1"/>
          </p:cNvSpPr>
          <p:nvPr>
            <p:ph type="sldNum" sz="quarter" idx="11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71369D5-47DF-4C97-A2FF-80000152D6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Segnaposto piè di pagina 20"/>
          <p:cNvSpPr>
            <a:spLocks noGrp="1"/>
          </p:cNvSpPr>
          <p:nvPr>
            <p:ph type="ftr" sz="quarter" idx="12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7467600" cy="48736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13"/>
          <p:cNvSpPr>
            <a:spLocks noGrp="1"/>
          </p:cNvSpPr>
          <p:nvPr>
            <p:ph type="dt" sz="half" idx="10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10332-10D4-4DD9-96BB-A63961045A9D}" type="datetimeFigureOut">
              <a:rPr lang="en-US"/>
              <a:pPr>
                <a:defRPr/>
              </a:pPr>
              <a:t>3/24/2023</a:t>
            </a:fld>
            <a:endParaRPr lang="en-US" dirty="0"/>
          </a:p>
        </p:txBody>
      </p:sp>
      <p:sp>
        <p:nvSpPr>
          <p:cNvPr id="5" name="Segnaposto piè di pagina 2"/>
          <p:cNvSpPr>
            <a:spLocks noGrp="1"/>
          </p:cNvSpPr>
          <p:nvPr>
            <p:ph type="ftr" sz="quarter" idx="11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22"/>
          <p:cNvSpPr>
            <a:spLocks noGrp="1"/>
          </p:cNvSpPr>
          <p:nvPr>
            <p:ph type="sldNum" sz="quarter" idx="12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49D149-ACBF-4DA7-BFC9-AB9F2E4505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13"/>
          <p:cNvSpPr>
            <a:spLocks noGrp="1"/>
          </p:cNvSpPr>
          <p:nvPr>
            <p:ph type="dt" sz="half" idx="10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84C40-3A2D-4E1A-BF67-0A201987911C}" type="datetimeFigureOut">
              <a:rPr lang="en-US"/>
              <a:pPr>
                <a:defRPr/>
              </a:pPr>
              <a:t>3/24/2023</a:t>
            </a:fld>
            <a:endParaRPr lang="en-US" dirty="0"/>
          </a:p>
        </p:txBody>
      </p:sp>
      <p:sp>
        <p:nvSpPr>
          <p:cNvPr id="5" name="Segnaposto piè di pagina 2"/>
          <p:cNvSpPr>
            <a:spLocks noGrp="1"/>
          </p:cNvSpPr>
          <p:nvPr>
            <p:ph type="ftr" sz="quarter" idx="11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22"/>
          <p:cNvSpPr>
            <a:spLocks noGrp="1"/>
          </p:cNvSpPr>
          <p:nvPr>
            <p:ph type="sldNum" sz="quarter" idx="12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3743D-770E-4C59-ABB7-45B4776CD2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nettore 1 15">
            <a:extLst>
              <a:ext uri="{FF2B5EF4-FFF2-40B4-BE49-F238E27FC236}">
                <a16:creationId xmlns:a16="http://schemas.microsoft.com/office/drawing/2014/main" id="{D1106BFB-FC45-38B4-8FEB-6B5105E2B84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rgbClr val="4A66AC">
                <a:tint val="60000"/>
                <a:alpha val="93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8" name="Segnaposto piè di pagina 2">
            <a:extLst>
              <a:ext uri="{FF2B5EF4-FFF2-40B4-BE49-F238E27FC236}">
                <a16:creationId xmlns:a16="http://schemas.microsoft.com/office/drawing/2014/main" id="{0A944118-B740-7497-96FF-554325AA44BA}"/>
              </a:ext>
            </a:extLst>
          </p:cNvPr>
          <p:cNvSpPr txBox="1">
            <a:spLocks/>
          </p:cNvSpPr>
          <p:nvPr userDrawn="1"/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en-US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200" kern="1200">
                <a:solidFill>
                  <a:schemeClr val="tx2">
                    <a:shade val="90000"/>
                  </a:schemeClr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42852">
                  <a:shade val="90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3" name="Connettore 1 6">
            <a:extLst>
              <a:ext uri="{FF2B5EF4-FFF2-40B4-BE49-F238E27FC236}">
                <a16:creationId xmlns:a16="http://schemas.microsoft.com/office/drawing/2014/main" id="{D7E852A8-FD6D-B148-2010-E57767AC730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rgbClr val="242852">
                <a:lumMod val="60000"/>
                <a:lumOff val="4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17" name="Connettore 1 8">
            <a:extLst>
              <a:ext uri="{FF2B5EF4-FFF2-40B4-BE49-F238E27FC236}">
                <a16:creationId xmlns:a16="http://schemas.microsoft.com/office/drawing/2014/main" id="{E762C99C-368F-5356-FA54-AD8368784B51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rgbClr val="4A66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81553CE0-C5F9-9B93-4FDA-5592177EE7FF}"/>
              </a:ext>
            </a:extLst>
          </p:cNvPr>
          <p:cNvSpPr/>
          <p:nvPr userDrawn="1"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rgbClr val="242852">
              <a:lumMod val="40000"/>
              <a:lumOff val="60000"/>
              <a:alpha val="87000"/>
            </a:srgbClr>
          </a:solidFill>
          <a:ln w="38100" cap="rnd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Connettore 1 10">
            <a:extLst>
              <a:ext uri="{FF2B5EF4-FFF2-40B4-BE49-F238E27FC236}">
                <a16:creationId xmlns:a16="http://schemas.microsoft.com/office/drawing/2014/main" id="{0C010011-1E43-21FF-6B92-BC7B1E4A68E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rgbClr val="4A66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21" name="Ovale 20">
            <a:extLst>
              <a:ext uri="{FF2B5EF4-FFF2-40B4-BE49-F238E27FC236}">
                <a16:creationId xmlns:a16="http://schemas.microsoft.com/office/drawing/2014/main" id="{074CF348-A54F-9AD1-026C-9F6EDC1E256E}"/>
              </a:ext>
            </a:extLst>
          </p:cNvPr>
          <p:cNvSpPr/>
          <p:nvPr userDrawn="1"/>
        </p:nvSpPr>
        <p:spPr>
          <a:xfrm>
            <a:off x="8137525" y="5775325"/>
            <a:ext cx="549275" cy="549275"/>
          </a:xfrm>
          <a:prstGeom prst="ellipse">
            <a:avLst/>
          </a:prstGeom>
          <a:solidFill>
            <a:srgbClr val="4A66AC"/>
          </a:solidFill>
          <a:ln w="38100" cap="rnd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egnaposto numero diapositiva 22">
            <a:extLst>
              <a:ext uri="{FF2B5EF4-FFF2-40B4-BE49-F238E27FC236}">
                <a16:creationId xmlns:a16="http://schemas.microsoft.com/office/drawing/2014/main" id="{1BD0F8C5-1AC1-A13C-85BA-EB327381F3F5}"/>
              </a:ext>
            </a:extLst>
          </p:cNvPr>
          <p:cNvSpPr txBox="1">
            <a:spLocks/>
          </p:cNvSpPr>
          <p:nvPr userDrawn="1"/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defPPr>
              <a:defRPr lang="en-US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42852">
                  <a:shade val="90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5" name="Text Box 9">
            <a:extLst>
              <a:ext uri="{FF2B5EF4-FFF2-40B4-BE49-F238E27FC236}">
                <a16:creationId xmlns:a16="http://schemas.microsoft.com/office/drawing/2014/main" id="{94D46100-9CEF-F1F3-4295-208D3D02E6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85800" y="533400"/>
            <a:ext cx="7848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endParaRPr lang="it-IT" sz="1800">
              <a:solidFill>
                <a:prstClr val="black"/>
              </a:solidFill>
              <a:latin typeface="Times New Roman" charset="0"/>
              <a:cs typeface="Arial" charset="0"/>
            </a:endParaRPr>
          </a:p>
        </p:txBody>
      </p:sp>
      <p:sp>
        <p:nvSpPr>
          <p:cNvPr id="26" name="Text Box 7">
            <a:extLst>
              <a:ext uri="{FF2B5EF4-FFF2-40B4-BE49-F238E27FC236}">
                <a16:creationId xmlns:a16="http://schemas.microsoft.com/office/drawing/2014/main" id="{EF3C1883-A0A3-7467-81EA-8E7F23D29D2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75974" y="6490900"/>
            <a:ext cx="7592052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en-US" sz="12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L. Pepall, D. Richards, G. Norman, G. Calzolari – Organizzazione industriale 4e - © 2023 McGraw-Hill Education</a:t>
            </a:r>
          </a:p>
        </p:txBody>
      </p:sp>
      <p:pic>
        <p:nvPicPr>
          <p:cNvPr id="27" name="Picture 4" descr="A red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9C5FE97F-4399-9AB6-0696-448C421AF2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688" y="6288088"/>
            <a:ext cx="595312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egnaposto titolo 21">
            <a:extLst>
              <a:ext uri="{FF2B5EF4-FFF2-40B4-BE49-F238E27FC236}">
                <a16:creationId xmlns:a16="http://schemas.microsoft.com/office/drawing/2014/main" id="{51712B9E-2E17-5FDF-BC9F-F544CE211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4" name="Segnaposto testo 12">
            <a:extLst>
              <a:ext uri="{FF2B5EF4-FFF2-40B4-BE49-F238E27FC236}">
                <a16:creationId xmlns:a16="http://schemas.microsoft.com/office/drawing/2014/main" id="{D3307B17-760F-D2E5-9002-EBA6C1AAA5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5" r:id="rId4"/>
    <p:sldLayoutId id="2147483694" r:id="rId5"/>
    <p:sldLayoutId id="2147483699" r:id="rId6"/>
    <p:sldLayoutId id="2147483700" r:id="rId7"/>
    <p:sldLayoutId id="2147483701" r:id="rId8"/>
    <p:sldLayoutId id="2147483702" r:id="rId9"/>
    <p:sldLayoutId id="2147483693" r:id="rId10"/>
    <p:sldLayoutId id="2147483692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build="p" bldLvl="4" autoUpdateAnimBg="0"/>
    </p:bld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286000" y="2863056"/>
            <a:ext cx="6553200" cy="1131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4400" b="1" cap="none" dirty="0">
                <a:solidFill>
                  <a:srgbClr val="4A66AC"/>
                </a:solidFill>
                <a:latin typeface="Calibri" panose="020F0502020204030204"/>
              </a:rPr>
              <a:t>CAPITOLO 2</a:t>
            </a:r>
            <a:br>
              <a:rPr lang="en-US" sz="4000" b="1" cap="none" dirty="0">
                <a:solidFill>
                  <a:srgbClr val="4A66AC"/>
                </a:solidFill>
                <a:latin typeface="Calibri" panose="020F0502020204030204"/>
              </a:rPr>
            </a:br>
            <a:r>
              <a:rPr lang="en-US" sz="3200" b="1" cap="none" dirty="0">
                <a:solidFill>
                  <a:srgbClr val="4A66AC"/>
                </a:solidFill>
                <a:latin typeface="Calibri" panose="020F0502020204030204"/>
              </a:rPr>
              <a:t>FONDAMENTI DI MICROECONOMIA</a:t>
            </a:r>
            <a:endParaRPr lang="en-US" sz="4000" b="1" cap="none" dirty="0">
              <a:solidFill>
                <a:srgbClr val="4A66AC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762000" y="1524000"/>
            <a:ext cx="7696200" cy="41910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en-US" sz="2800" b="1" dirty="0" err="1"/>
              <a:t>Confrontate</a:t>
            </a:r>
            <a:r>
              <a:rPr lang="en-US" sz="2800" b="1" dirty="0"/>
              <a:t> due </a:t>
            </a:r>
            <a:r>
              <a:rPr lang="en-US" sz="2800" b="1" dirty="0" err="1"/>
              <a:t>casi</a:t>
            </a:r>
            <a:r>
              <a:rPr lang="en-US" sz="2800" b="1" dirty="0"/>
              <a:t> </a:t>
            </a:r>
            <a:r>
              <a:rPr lang="en-US" sz="2800" b="1" dirty="0" err="1"/>
              <a:t>estremi</a:t>
            </a:r>
            <a:endParaRPr lang="en-US" sz="2800" b="1" dirty="0"/>
          </a:p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dirty="0" err="1"/>
              <a:t>Competizione</a:t>
            </a:r>
            <a:r>
              <a:rPr lang="en-US" sz="2400" b="1" dirty="0"/>
              <a:t> </a:t>
            </a:r>
            <a:r>
              <a:rPr lang="en-US" sz="2400" b="1" dirty="0" err="1"/>
              <a:t>perfetta</a:t>
            </a:r>
            <a:endParaRPr lang="en-US" sz="2400" b="1" dirty="0"/>
          </a:p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dirty="0" err="1"/>
              <a:t>Monopolio</a:t>
            </a:r>
            <a:endParaRPr lang="en-US" sz="2400" b="1" dirty="0"/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en-US" sz="2800" b="1" dirty="0" err="1"/>
              <a:t>Che</a:t>
            </a:r>
            <a:r>
              <a:rPr lang="en-US" sz="2800" b="1" dirty="0"/>
              <a:t> </a:t>
            </a:r>
            <a:r>
              <a:rPr lang="en-US" sz="2800" b="1" dirty="0" err="1"/>
              <a:t>cos’è</a:t>
            </a:r>
            <a:r>
              <a:rPr lang="en-US" sz="2800" b="1" dirty="0"/>
              <a:t> </a:t>
            </a:r>
            <a:r>
              <a:rPr lang="en-US" sz="2800" b="1" dirty="0" err="1"/>
              <a:t>l’</a:t>
            </a:r>
            <a:r>
              <a:rPr lang="en-US" sz="2800" b="1" i="1" dirty="0" err="1"/>
              <a:t>efficienza</a:t>
            </a:r>
            <a:r>
              <a:rPr lang="en-US" sz="2800" b="1" dirty="0"/>
              <a:t>?</a:t>
            </a:r>
          </a:p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err="1"/>
              <a:t>Impossibilità</a:t>
            </a:r>
            <a:r>
              <a:rPr lang="en-US" sz="2400" dirty="0"/>
              <a:t> </a:t>
            </a:r>
            <a:r>
              <a:rPr lang="en-US" sz="2400" dirty="0" err="1"/>
              <a:t>di</a:t>
            </a:r>
            <a:r>
              <a:rPr lang="en-US" sz="2400" dirty="0"/>
              <a:t> </a:t>
            </a:r>
            <a:r>
              <a:rPr lang="en-US" sz="2400" dirty="0" err="1"/>
              <a:t>riallocare</a:t>
            </a:r>
            <a:r>
              <a:rPr lang="en-US" sz="2400" dirty="0"/>
              <a:t> le </a:t>
            </a:r>
            <a:r>
              <a:rPr lang="en-US" sz="2400" dirty="0" err="1"/>
              <a:t>risorse</a:t>
            </a:r>
            <a:r>
              <a:rPr lang="en-US" sz="2400" dirty="0"/>
              <a:t> </a:t>
            </a:r>
            <a:r>
              <a:rPr lang="en-US" sz="2400" dirty="0" err="1"/>
              <a:t>disponibili</a:t>
            </a:r>
            <a:r>
              <a:rPr lang="en-US" sz="2400" dirty="0"/>
              <a:t> </a:t>
            </a:r>
            <a:r>
              <a:rPr lang="en-US" sz="2400" dirty="0" err="1"/>
              <a:t>nel</a:t>
            </a:r>
            <a:r>
              <a:rPr lang="en-US" sz="2400" dirty="0"/>
              <a:t> </a:t>
            </a:r>
            <a:r>
              <a:rPr lang="en-US" sz="2400" dirty="0" err="1"/>
              <a:t>mercato</a:t>
            </a:r>
            <a:r>
              <a:rPr lang="en-US" sz="2400" dirty="0"/>
              <a:t> </a:t>
            </a:r>
            <a:r>
              <a:rPr lang="en-US" sz="2400" dirty="0" err="1"/>
              <a:t>migliorando</a:t>
            </a:r>
            <a:r>
              <a:rPr lang="en-US" sz="2400" dirty="0"/>
              <a:t> </a:t>
            </a:r>
            <a:r>
              <a:rPr lang="en-US" sz="2400" dirty="0" err="1"/>
              <a:t>il</a:t>
            </a:r>
            <a:r>
              <a:rPr lang="en-US" sz="2400" dirty="0"/>
              <a:t> </a:t>
            </a:r>
            <a:r>
              <a:rPr lang="en-US" sz="2400" dirty="0" err="1"/>
              <a:t>benessere</a:t>
            </a:r>
            <a:r>
              <a:rPr lang="en-US" sz="2400" dirty="0"/>
              <a:t> </a:t>
            </a:r>
            <a:r>
              <a:rPr lang="en-US" sz="2400" dirty="0" err="1"/>
              <a:t>di</a:t>
            </a:r>
            <a:r>
              <a:rPr lang="en-US" sz="2400" dirty="0"/>
              <a:t> un </a:t>
            </a:r>
            <a:r>
              <a:rPr lang="en-US" sz="2400" dirty="0" err="1"/>
              <a:t>individuo</a:t>
            </a:r>
            <a:r>
              <a:rPr lang="en-US" sz="2400" dirty="0"/>
              <a:t> </a:t>
            </a:r>
            <a:r>
              <a:rPr lang="en-US" sz="2400" dirty="0" err="1"/>
              <a:t>senza</a:t>
            </a:r>
            <a:r>
              <a:rPr lang="en-US" sz="2400" dirty="0"/>
              <a:t> </a:t>
            </a:r>
            <a:r>
              <a:rPr lang="en-US" sz="2400" dirty="0" err="1"/>
              <a:t>nuocere</a:t>
            </a:r>
            <a:r>
              <a:rPr lang="en-US" sz="2400" dirty="0"/>
              <a:t> </a:t>
            </a:r>
            <a:r>
              <a:rPr lang="en-US" sz="2400" dirty="0" err="1"/>
              <a:t>agli</a:t>
            </a:r>
            <a:r>
              <a:rPr lang="en-US" sz="2400" dirty="0"/>
              <a:t> </a:t>
            </a:r>
            <a:r>
              <a:rPr lang="en-US" sz="2400" dirty="0" err="1"/>
              <a:t>altri</a:t>
            </a:r>
            <a:r>
              <a:rPr lang="en-US" sz="2400" dirty="0"/>
              <a:t> </a:t>
            </a:r>
            <a:r>
              <a:rPr lang="en-US" sz="2400" dirty="0" err="1"/>
              <a:t>agenti</a:t>
            </a:r>
            <a:r>
              <a:rPr lang="en-US" sz="2400" dirty="0"/>
              <a:t> (</a:t>
            </a:r>
            <a:r>
              <a:rPr lang="en-US" sz="2400" i="1" dirty="0" err="1"/>
              <a:t>efficienza</a:t>
            </a:r>
            <a:r>
              <a:rPr lang="en-US" sz="2400" i="1" dirty="0"/>
              <a:t> </a:t>
            </a:r>
            <a:r>
              <a:rPr lang="en-US" sz="2400" i="1" dirty="0" err="1"/>
              <a:t>Paretiana</a:t>
            </a:r>
            <a:r>
              <a:rPr lang="en-US" sz="2400" dirty="0"/>
              <a:t>)</a:t>
            </a:r>
          </a:p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err="1"/>
              <a:t>Esempio</a:t>
            </a:r>
            <a:r>
              <a:rPr lang="en-US" sz="2400" dirty="0"/>
              <a:t>: data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certa</a:t>
            </a:r>
            <a:r>
              <a:rPr lang="en-US" sz="2400" dirty="0"/>
              <a:t> </a:t>
            </a:r>
            <a:r>
              <a:rPr lang="en-US" sz="2400" dirty="0" err="1"/>
              <a:t>distribuzione</a:t>
            </a:r>
            <a:r>
              <a:rPr lang="en-US" sz="2400" dirty="0"/>
              <a:t> </a:t>
            </a:r>
            <a:r>
              <a:rPr lang="en-US" sz="2400" dirty="0" err="1"/>
              <a:t>iniziale</a:t>
            </a:r>
            <a:r>
              <a:rPr lang="en-US" sz="2400" dirty="0"/>
              <a:t> </a:t>
            </a:r>
            <a:r>
              <a:rPr lang="en-US" sz="2400" dirty="0" err="1"/>
              <a:t>di</a:t>
            </a:r>
            <a:r>
              <a:rPr lang="en-US" sz="2400" dirty="0"/>
              <a:t> </a:t>
            </a:r>
            <a:r>
              <a:rPr lang="en-US" sz="2400" dirty="0" err="1"/>
              <a:t>sussidi</a:t>
            </a:r>
            <a:r>
              <a:rPr lang="en-US" sz="2400" dirty="0"/>
              <a:t> </a:t>
            </a:r>
            <a:r>
              <a:rPr lang="en-US" sz="2400" dirty="0" err="1"/>
              <a:t>alimentari</a:t>
            </a:r>
            <a:r>
              <a:rPr lang="en-US" sz="2400" dirty="0"/>
              <a:t>, </a:t>
            </a:r>
            <a:r>
              <a:rPr lang="en-US" sz="2400" dirty="0" err="1"/>
              <a:t>il</a:t>
            </a:r>
            <a:r>
              <a:rPr lang="en-US" sz="2400" dirty="0"/>
              <a:t> </a:t>
            </a:r>
            <a:r>
              <a:rPr lang="en-US" sz="2400" dirty="0" err="1"/>
              <a:t>commercio</a:t>
            </a:r>
            <a:r>
              <a:rPr lang="en-US" sz="2400" dirty="0"/>
              <a:t> </a:t>
            </a:r>
            <a:r>
              <a:rPr lang="en-US" sz="2400" dirty="0" err="1"/>
              <a:t>tra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soggetti</a:t>
            </a:r>
            <a:r>
              <a:rPr lang="en-US" sz="2400" dirty="0"/>
              <a:t> </a:t>
            </a:r>
            <a:r>
              <a:rPr lang="en-US" sz="2400" dirty="0" err="1"/>
              <a:t>riceventi</a:t>
            </a:r>
            <a:r>
              <a:rPr lang="en-US" sz="2400" dirty="0"/>
              <a:t> </a:t>
            </a:r>
            <a:r>
              <a:rPr lang="en-US" sz="2400" dirty="0" err="1"/>
              <a:t>migliorerà</a:t>
            </a:r>
            <a:r>
              <a:rPr lang="en-US" sz="2400" dirty="0"/>
              <a:t> </a:t>
            </a:r>
            <a:r>
              <a:rPr lang="en-US" sz="2400" dirty="0" err="1"/>
              <a:t>l’efficienza</a:t>
            </a:r>
            <a:r>
              <a:rPr lang="en-US" sz="2400" dirty="0"/>
              <a:t> </a:t>
            </a:r>
            <a:r>
              <a:rPr lang="en-US" sz="2400" dirty="0" err="1"/>
              <a:t>della</a:t>
            </a:r>
            <a:r>
              <a:rPr lang="en-US" sz="2400" dirty="0"/>
              <a:t> </a:t>
            </a:r>
            <a:r>
              <a:rPr lang="en-US" sz="2400" dirty="0" err="1"/>
              <a:t>distribuzione</a:t>
            </a:r>
            <a:r>
              <a:rPr lang="en-US" sz="2400" dirty="0"/>
              <a:t>?</a:t>
            </a:r>
          </a:p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n-US" sz="2400" b="1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FC5381F-A629-3FD0-122E-B8B7D98559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5334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fontAlgn="auto">
              <a:spcAft>
                <a:spcPts val="0"/>
              </a:spcAft>
            </a:pP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EFFICIENZA ED ESITI DI MERCATO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4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sz="quarter" idx="4294967295"/>
          </p:nvPr>
        </p:nvSpPr>
        <p:spPr>
          <a:xfrm>
            <a:off x="228600" y="685800"/>
            <a:ext cx="8458200" cy="12954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en-US" sz="2800" dirty="0"/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en-US" sz="2800" dirty="0"/>
              <a:t>Ma come </a:t>
            </a:r>
            <a:r>
              <a:rPr lang="en-US" sz="2800" dirty="0" err="1"/>
              <a:t>massimizzano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profitti</a:t>
            </a:r>
            <a:r>
              <a:rPr lang="en-US" sz="2800" dirty="0"/>
              <a:t> le </a:t>
            </a:r>
            <a:r>
              <a:rPr lang="en-US" sz="2800" dirty="0" err="1"/>
              <a:t>imprese</a:t>
            </a:r>
            <a:r>
              <a:rPr lang="en-US" sz="2800" dirty="0"/>
              <a:t>?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en-US" sz="2800" dirty="0" err="1"/>
              <a:t>Assumete</a:t>
            </a:r>
            <a:r>
              <a:rPr lang="en-US" sz="2800" dirty="0"/>
              <a:t> come data la </a:t>
            </a:r>
            <a:r>
              <a:rPr lang="en-US" sz="2800" b="1" dirty="0" err="1"/>
              <a:t>curva</a:t>
            </a:r>
            <a:r>
              <a:rPr lang="en-US" sz="2800" b="1" dirty="0"/>
              <a:t> </a:t>
            </a:r>
            <a:r>
              <a:rPr lang="en-US" sz="2800" b="1" dirty="0" err="1"/>
              <a:t>di</a:t>
            </a:r>
            <a:r>
              <a:rPr lang="en-US" sz="2800" b="1" dirty="0"/>
              <a:t> </a:t>
            </a:r>
            <a:r>
              <a:rPr lang="en-US" sz="2800" b="1" dirty="0" err="1"/>
              <a:t>domanda</a:t>
            </a:r>
            <a:r>
              <a:rPr lang="en-US" sz="2800" b="1" dirty="0"/>
              <a:t> </a:t>
            </a:r>
            <a:r>
              <a:rPr lang="en-US" sz="2800" b="1" dirty="0" err="1"/>
              <a:t>di</a:t>
            </a:r>
            <a:r>
              <a:rPr lang="en-US" sz="2800" b="1" dirty="0"/>
              <a:t> </a:t>
            </a:r>
            <a:r>
              <a:rPr lang="en-US" sz="2800" b="1" dirty="0" err="1"/>
              <a:t>mercato</a:t>
            </a:r>
            <a:endParaRPr lang="en-US" sz="2800" dirty="0"/>
          </a:p>
        </p:txBody>
      </p:sp>
      <p:sp>
        <p:nvSpPr>
          <p:cNvPr id="4099" name="AutoShape 3"/>
          <p:cNvSpPr>
            <a:spLocks noChangeArrowheads="1"/>
          </p:cNvSpPr>
          <p:nvPr/>
        </p:nvSpPr>
        <p:spPr bwMode="auto">
          <a:xfrm>
            <a:off x="1066800" y="2133600"/>
            <a:ext cx="2590800" cy="182880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 err="1">
                <a:solidFill>
                  <a:schemeClr val="tx2"/>
                </a:solidFill>
                <a:latin typeface="Times New Roman" charset="0"/>
              </a:rPr>
              <a:t>Curva</a:t>
            </a:r>
            <a:r>
              <a:rPr lang="en-US" dirty="0">
                <a:solidFill>
                  <a:schemeClr val="tx2"/>
                </a:solidFill>
                <a:latin typeface="Times New Roman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charset="0"/>
              </a:rPr>
              <a:t>di</a:t>
            </a:r>
            <a:r>
              <a:rPr lang="en-US" dirty="0">
                <a:solidFill>
                  <a:schemeClr val="tx2"/>
                </a:solidFill>
                <a:latin typeface="Times New Roman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charset="0"/>
              </a:rPr>
              <a:t>domanda</a:t>
            </a:r>
            <a:r>
              <a:rPr lang="en-US" dirty="0">
                <a:solidFill>
                  <a:schemeClr val="tx2"/>
                </a:solidFill>
                <a:latin typeface="Times New Roman" charset="0"/>
              </a:rPr>
              <a:t>:</a:t>
            </a:r>
          </a:p>
          <a:p>
            <a:pPr algn="ctr" eaLnBrk="0" hangingPunct="0">
              <a:defRPr/>
            </a:pPr>
            <a:r>
              <a:rPr lang="en-US" i="1" dirty="0">
                <a:solidFill>
                  <a:schemeClr val="tx2"/>
                </a:solidFill>
                <a:latin typeface="Times New Roman" charset="0"/>
              </a:rPr>
              <a:t>P = A - BQ</a:t>
            </a:r>
          </a:p>
          <a:p>
            <a:pPr algn="ctr" eaLnBrk="0" hangingPunct="0">
              <a:defRPr/>
            </a:pPr>
            <a:r>
              <a:rPr lang="en-US" dirty="0" err="1">
                <a:solidFill>
                  <a:schemeClr val="tx2"/>
                </a:solidFill>
                <a:latin typeface="Times New Roman" charset="0"/>
              </a:rPr>
              <a:t>domanda</a:t>
            </a:r>
            <a:br>
              <a:rPr lang="en-US" dirty="0">
                <a:solidFill>
                  <a:schemeClr val="tx2"/>
                </a:solidFill>
                <a:latin typeface="Times New Roman" charset="0"/>
              </a:rPr>
            </a:br>
            <a:r>
              <a:rPr lang="en-US" dirty="0" err="1">
                <a:solidFill>
                  <a:schemeClr val="tx2"/>
                </a:solidFill>
                <a:latin typeface="Times New Roman" charset="0"/>
              </a:rPr>
              <a:t>lineare</a:t>
            </a:r>
            <a:endParaRPr lang="en-US" dirty="0">
              <a:latin typeface="Times New Roman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371600" y="4114800"/>
            <a:ext cx="3429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10000"/>
              </a:spcBef>
              <a:buFontTx/>
              <a:buChar char="•"/>
            </a:pPr>
            <a:r>
              <a:rPr lang="en-US" b="1"/>
              <a:t>Importanza di:</a:t>
            </a:r>
          </a:p>
          <a:p>
            <a:pPr marL="742950" lvl="1" indent="-285750">
              <a:lnSpc>
                <a:spcPct val="80000"/>
              </a:lnSpc>
              <a:spcBef>
                <a:spcPct val="10000"/>
              </a:spcBef>
              <a:buFontTx/>
              <a:buChar char="–"/>
            </a:pPr>
            <a:r>
              <a:rPr lang="en-US" sz="2000" b="1"/>
              <a:t>tempo</a:t>
            </a:r>
          </a:p>
          <a:p>
            <a:pPr marL="742950" lvl="1" indent="-285750">
              <a:lnSpc>
                <a:spcPct val="80000"/>
              </a:lnSpc>
              <a:spcBef>
                <a:spcPct val="10000"/>
              </a:spcBef>
              <a:buFontTx/>
              <a:buChar char="–"/>
            </a:pPr>
            <a:r>
              <a:rPr lang="en-US" sz="2000" b="1"/>
              <a:t>breve vs. lungo periodo</a:t>
            </a:r>
          </a:p>
          <a:p>
            <a:pPr marL="742950" lvl="1" indent="-285750">
              <a:lnSpc>
                <a:spcPct val="80000"/>
              </a:lnSpc>
              <a:spcBef>
                <a:spcPct val="10000"/>
              </a:spcBef>
              <a:buFontTx/>
              <a:buChar char="–"/>
            </a:pPr>
            <a:r>
              <a:rPr lang="en-US" sz="2000" b="1"/>
              <a:t>disponibilità a pagare</a:t>
            </a:r>
          </a:p>
        </p:txBody>
      </p:sp>
      <p:sp>
        <p:nvSpPr>
          <p:cNvPr id="4101" name="AutoShape 5"/>
          <p:cNvSpPr>
            <a:spLocks noChangeArrowheads="1"/>
          </p:cNvSpPr>
          <p:nvPr/>
        </p:nvSpPr>
        <p:spPr bwMode="auto">
          <a:xfrm>
            <a:off x="4800600" y="1828800"/>
            <a:ext cx="2362200" cy="990600"/>
          </a:xfrm>
          <a:prstGeom prst="wedgeRoundRectCallout">
            <a:avLst>
              <a:gd name="adj1" fmla="val -69947"/>
              <a:gd name="adj2" fmla="val 32002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A = </a:t>
            </a:r>
            <a:r>
              <a:rPr lang="en-US" sz="2000" dirty="0" err="1">
                <a:solidFill>
                  <a:srgbClr val="660066"/>
                </a:solidFill>
                <a:latin typeface="Times New Roman" charset="0"/>
              </a:rPr>
              <a:t>massima</a:t>
            </a:r>
            <a:br>
              <a:rPr lang="en-US" sz="2000" dirty="0">
                <a:solidFill>
                  <a:srgbClr val="660066"/>
                </a:solidFill>
                <a:latin typeface="Times New Roman" charset="0"/>
              </a:rPr>
            </a:br>
            <a:r>
              <a:rPr lang="en-US" sz="2000" dirty="0" err="1">
                <a:solidFill>
                  <a:srgbClr val="660066"/>
                </a:solidFill>
                <a:latin typeface="Times New Roman" charset="0"/>
              </a:rPr>
              <a:t>disponibilità</a:t>
            </a:r>
            <a:br>
              <a:rPr lang="en-US" sz="2000" dirty="0">
                <a:solidFill>
                  <a:srgbClr val="660066"/>
                </a:solidFill>
                <a:latin typeface="Times New Roman" charset="0"/>
              </a:rPr>
            </a:b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a </a:t>
            </a:r>
            <a:r>
              <a:rPr lang="en-US" sz="2000" dirty="0" err="1">
                <a:solidFill>
                  <a:srgbClr val="660066"/>
                </a:solidFill>
                <a:latin typeface="Times New Roman" charset="0"/>
              </a:rPr>
              <a:t>pagare</a:t>
            </a:r>
            <a:endParaRPr lang="en-US" dirty="0">
              <a:solidFill>
                <a:srgbClr val="660066"/>
              </a:solidFill>
              <a:latin typeface="Times New Roman" charset="0"/>
            </a:endParaRPr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4267200" y="2362200"/>
            <a:ext cx="0" cy="236220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4267200" y="4724400"/>
            <a:ext cx="4191000" cy="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4267200" y="2667000"/>
            <a:ext cx="3200400" cy="2057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3733800" y="1981200"/>
            <a:ext cx="914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/>
              <a:t>€/unità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7620000" y="48006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/>
              <a:t>Quantità</a:t>
            </a: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3886200" y="2514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 i="1"/>
              <a:t>A</a:t>
            </a:r>
            <a:endParaRPr lang="en-US" sz="1800" b="1"/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7162800" y="4724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 i="1"/>
              <a:t>A/B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6705600" y="39624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/>
              <a:t>Domanda</a:t>
            </a:r>
          </a:p>
        </p:txBody>
      </p:sp>
      <p:sp>
        <p:nvSpPr>
          <p:cNvPr id="4110" name="Line 14"/>
          <p:cNvSpPr>
            <a:spLocks noChangeShapeType="1"/>
          </p:cNvSpPr>
          <p:nvPr/>
        </p:nvSpPr>
        <p:spPr bwMode="auto">
          <a:xfrm>
            <a:off x="4267200" y="3200400"/>
            <a:ext cx="8382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1" name="Text Box 15"/>
          <p:cNvSpPr txBox="1">
            <a:spLocks noChangeArrowheads="1"/>
          </p:cNvSpPr>
          <p:nvPr/>
        </p:nvSpPr>
        <p:spPr bwMode="auto">
          <a:xfrm>
            <a:off x="3800475" y="302895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/>
              <a:t>P</a:t>
            </a:r>
            <a:r>
              <a:rPr lang="en-US" sz="1800" b="1" baseline="-25000"/>
              <a:t>1</a:t>
            </a:r>
            <a:endParaRPr lang="en-US" sz="1800" b="1"/>
          </a:p>
        </p:txBody>
      </p:sp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4876800" y="47244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/>
              <a:t>Q</a:t>
            </a:r>
            <a:r>
              <a:rPr lang="en-US" sz="1800" b="1" baseline="-25000"/>
              <a:t>1</a:t>
            </a:r>
            <a:endParaRPr lang="en-US" sz="1800" b="1"/>
          </a:p>
        </p:txBody>
      </p:sp>
      <p:sp>
        <p:nvSpPr>
          <p:cNvPr id="4113" name="Line 17"/>
          <p:cNvSpPr>
            <a:spLocks noChangeShapeType="1"/>
          </p:cNvSpPr>
          <p:nvPr/>
        </p:nvSpPr>
        <p:spPr bwMode="auto">
          <a:xfrm>
            <a:off x="5105400" y="3200400"/>
            <a:ext cx="0" cy="15240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4" name="AutoShape 18"/>
          <p:cNvSpPr>
            <a:spLocks noChangeArrowheads="1"/>
          </p:cNvSpPr>
          <p:nvPr/>
        </p:nvSpPr>
        <p:spPr bwMode="auto">
          <a:xfrm>
            <a:off x="6553200" y="2590800"/>
            <a:ext cx="2057400" cy="838200"/>
          </a:xfrm>
          <a:prstGeom prst="wedgeRoundRectCallout">
            <a:avLst>
              <a:gd name="adj1" fmla="val -88610"/>
              <a:gd name="adj2" fmla="val 65654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B = </a:t>
            </a:r>
            <a:r>
              <a:rPr lang="en-US" sz="2000" dirty="0" err="1">
                <a:solidFill>
                  <a:srgbClr val="660066"/>
                </a:solidFill>
                <a:latin typeface="Times New Roman" charset="0"/>
              </a:rPr>
              <a:t>pendenza</a:t>
            </a:r>
            <a:br>
              <a:rPr lang="en-US" sz="2000" dirty="0">
                <a:solidFill>
                  <a:srgbClr val="660066"/>
                </a:solidFill>
                <a:latin typeface="Times New Roman" charset="0"/>
              </a:rPr>
            </a:br>
            <a:r>
              <a:rPr lang="en-US" sz="2000" dirty="0" err="1">
                <a:solidFill>
                  <a:srgbClr val="660066"/>
                </a:solidFill>
                <a:latin typeface="Times New Roman" charset="0"/>
              </a:rPr>
              <a:t>costante</a:t>
            </a:r>
            <a:endParaRPr lang="en-US" sz="2000" dirty="0">
              <a:solidFill>
                <a:schemeClr val="tx2"/>
              </a:solidFill>
              <a:latin typeface="Times New Roman" charset="0"/>
            </a:endParaRPr>
          </a:p>
        </p:txBody>
      </p:sp>
      <p:sp>
        <p:nvSpPr>
          <p:cNvPr id="4115" name="AutoShape 19"/>
          <p:cNvSpPr>
            <a:spLocks noChangeArrowheads="1"/>
          </p:cNvSpPr>
          <p:nvPr/>
        </p:nvSpPr>
        <p:spPr bwMode="auto">
          <a:xfrm>
            <a:off x="4800600" y="5410200"/>
            <a:ext cx="3124200" cy="914400"/>
          </a:xfrm>
          <a:prstGeom prst="wedgeRoundRectCallout">
            <a:avLst>
              <a:gd name="adj1" fmla="val -36762"/>
              <a:gd name="adj2" fmla="val -83692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Al </a:t>
            </a:r>
            <a:r>
              <a:rPr lang="en-US" sz="2000" dirty="0" err="1">
                <a:solidFill>
                  <a:srgbClr val="660066"/>
                </a:solidFill>
                <a:latin typeface="Times New Roman" charset="0"/>
              </a:rPr>
              <a:t>prezzo</a:t>
            </a: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 P</a:t>
            </a:r>
            <a:r>
              <a:rPr lang="en-US" sz="2000" baseline="-25000" dirty="0">
                <a:solidFill>
                  <a:srgbClr val="660066"/>
                </a:solidFill>
                <a:latin typeface="Times New Roman" charset="0"/>
              </a:rPr>
              <a:t>1</a:t>
            </a: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 un </a:t>
            </a:r>
            <a:r>
              <a:rPr lang="en-US" sz="2000" dirty="0" err="1">
                <a:solidFill>
                  <a:srgbClr val="660066"/>
                </a:solidFill>
                <a:latin typeface="Times New Roman" charset="0"/>
              </a:rPr>
              <a:t>consumatore</a:t>
            </a:r>
            <a:endParaRPr lang="en-US" sz="2000" dirty="0">
              <a:solidFill>
                <a:srgbClr val="660066"/>
              </a:solidFill>
              <a:latin typeface="Times New Roman" charset="0"/>
            </a:endParaRPr>
          </a:p>
          <a:p>
            <a:pPr algn="ctr" eaLnBrk="0" hangingPunct="0">
              <a:defRPr/>
            </a:pPr>
            <a:r>
              <a:rPr lang="it-IT" sz="2000" dirty="0">
                <a:solidFill>
                  <a:srgbClr val="660066"/>
                </a:solidFill>
                <a:latin typeface="Times New Roman" charset="0"/>
              </a:rPr>
              <a:t>acquista</a:t>
            </a: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 la </a:t>
            </a:r>
            <a:r>
              <a:rPr lang="en-US" sz="2000" dirty="0" err="1">
                <a:solidFill>
                  <a:srgbClr val="660066"/>
                </a:solidFill>
                <a:latin typeface="Times New Roman" charset="0"/>
              </a:rPr>
              <a:t>quantità</a:t>
            </a: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 Q</a:t>
            </a:r>
            <a:r>
              <a:rPr lang="en-US" sz="2000" baseline="-25000" dirty="0">
                <a:solidFill>
                  <a:srgbClr val="660066"/>
                </a:solidFill>
                <a:latin typeface="Times New Roman" charset="0"/>
              </a:rPr>
              <a:t>1</a:t>
            </a:r>
            <a:r>
              <a:rPr lang="en-US" sz="2000" dirty="0">
                <a:solidFill>
                  <a:schemeClr val="tx2"/>
                </a:solidFill>
                <a:latin typeface="Times New Roman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Times New Roman" charset="0"/>
              </a:rPr>
              <a:t> 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493F409-D43A-3AD4-2776-A5363BF0DE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000" kern="1200" cap="sm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LA MASSIMIZZAZIONE DEI PROFITTI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utoUpdateAnimBg="0" advAuto="0"/>
      <p:bldP spid="4099" grpId="0" animBg="1" autoUpdateAnimBg="0"/>
      <p:bldP spid="4100" grpId="0" build="p" bldLvl="2" autoUpdateAnimBg="0"/>
      <p:bldP spid="4101" grpId="0" animBg="1" autoUpdateAnimBg="0"/>
      <p:bldP spid="4102" grpId="0" animBg="1"/>
      <p:bldP spid="4103" grpId="0" animBg="1"/>
      <p:bldP spid="4104" grpId="0" animBg="1"/>
      <p:bldP spid="4105" grpId="0" autoUpdateAnimBg="0"/>
      <p:bldP spid="4106" grpId="0" autoUpdateAnimBg="0"/>
      <p:bldP spid="4107" grpId="0" autoUpdateAnimBg="0"/>
      <p:bldP spid="4108" grpId="0" autoUpdateAnimBg="0"/>
      <p:bldP spid="4109" grpId="0" autoUpdateAnimBg="0"/>
      <p:bldP spid="4110" grpId="0" animBg="1"/>
      <p:bldP spid="4111" grpId="0" autoUpdateAnimBg="0"/>
      <p:bldP spid="4112" grpId="0" autoUpdateAnimBg="0"/>
      <p:bldP spid="4113" grpId="0" animBg="1"/>
      <p:bldP spid="4114" grpId="0" animBg="1" autoUpdateAnimBg="0"/>
      <p:bldP spid="4115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5334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fontAlgn="auto">
              <a:spcAft>
                <a:spcPts val="0"/>
              </a:spcAft>
            </a:pP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LA COMPETIZIONE PERFETTA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609600" y="1524000"/>
            <a:ext cx="8001000" cy="43434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/>
              <a:t>Le </a:t>
            </a:r>
            <a:r>
              <a:rPr lang="en-US" dirty="0" err="1"/>
              <a:t>imprese</a:t>
            </a:r>
            <a:r>
              <a:rPr lang="en-US" dirty="0"/>
              <a:t> 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consumatori</a:t>
            </a:r>
            <a:r>
              <a:rPr lang="en-US" dirty="0"/>
              <a:t> </a:t>
            </a:r>
            <a:r>
              <a:rPr lang="en-US" dirty="0" err="1"/>
              <a:t>sono</a:t>
            </a:r>
            <a:r>
              <a:rPr lang="en-US" dirty="0"/>
              <a:t> </a:t>
            </a:r>
            <a:r>
              <a:rPr lang="en-US" i="1" dirty="0"/>
              <a:t>price-takers </a:t>
            </a:r>
            <a:r>
              <a:rPr lang="en-US" dirty="0"/>
              <a:t>(NO </a:t>
            </a:r>
            <a:r>
              <a:rPr lang="en-US" dirty="0" err="1"/>
              <a:t>potere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mercato</a:t>
            </a:r>
            <a:r>
              <a:rPr lang="en-US" dirty="0"/>
              <a:t>)</a:t>
            </a:r>
            <a:endParaRPr lang="en-US" i="1" dirty="0"/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err="1"/>
              <a:t>Un’impresa</a:t>
            </a:r>
            <a:r>
              <a:rPr lang="en-US" dirty="0"/>
              <a:t> </a:t>
            </a:r>
            <a:r>
              <a:rPr lang="en-US" dirty="0" err="1"/>
              <a:t>può</a:t>
            </a:r>
            <a:r>
              <a:rPr lang="en-US" dirty="0"/>
              <a:t> </a:t>
            </a:r>
            <a:r>
              <a:rPr lang="en-US" dirty="0" err="1"/>
              <a:t>vendere</a:t>
            </a:r>
            <a:r>
              <a:rPr lang="en-US" dirty="0"/>
              <a:t> la </a:t>
            </a:r>
            <a:r>
              <a:rPr lang="en-US" dirty="0" err="1"/>
              <a:t>quantità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desidera</a:t>
            </a:r>
            <a:r>
              <a:rPr lang="en-US" dirty="0"/>
              <a:t> al </a:t>
            </a:r>
            <a:r>
              <a:rPr lang="en-US" dirty="0" err="1"/>
              <a:t>prezzo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mercato</a:t>
            </a:r>
            <a:r>
              <a:rPr lang="en-US" dirty="0"/>
              <a:t> </a:t>
            </a:r>
            <a:r>
              <a:rPr lang="en-US" dirty="0" err="1"/>
              <a:t>prevalente</a:t>
            </a:r>
            <a:endParaRPr lang="en-US" dirty="0"/>
          </a:p>
          <a:p>
            <a:pPr marL="640080" lvl="1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/>
              <a:t>Non </a:t>
            </a:r>
            <a:r>
              <a:rPr lang="en-US" sz="2400" dirty="0" err="1"/>
              <a:t>sono</a:t>
            </a:r>
            <a:r>
              <a:rPr lang="en-US" sz="2400" dirty="0"/>
              <a:t> </a:t>
            </a:r>
            <a:r>
              <a:rPr lang="en-US" sz="2400" dirty="0" err="1"/>
              <a:t>richieste</a:t>
            </a:r>
            <a:r>
              <a:rPr lang="en-US" sz="2400" dirty="0"/>
              <a:t> </a:t>
            </a:r>
            <a:r>
              <a:rPr lang="en-US" sz="2400" dirty="0" err="1"/>
              <a:t>numerose</a:t>
            </a:r>
            <a:r>
              <a:rPr lang="en-US" sz="2400" dirty="0"/>
              <a:t> </a:t>
            </a:r>
            <a:r>
              <a:rPr lang="en-US" sz="2400" dirty="0" err="1"/>
              <a:t>imprese</a:t>
            </a:r>
            <a:endParaRPr lang="en-US" sz="2400" dirty="0"/>
          </a:p>
          <a:p>
            <a:pPr marL="640080" lvl="1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/>
              <a:t>E’ </a:t>
            </a:r>
            <a:r>
              <a:rPr lang="en-US" sz="2400" dirty="0" err="1"/>
              <a:t>però</a:t>
            </a:r>
            <a:r>
              <a:rPr lang="en-US" sz="2400" dirty="0"/>
              <a:t> </a:t>
            </a:r>
            <a:r>
              <a:rPr lang="en-US" sz="2400" dirty="0" err="1"/>
              <a:t>necessario</a:t>
            </a:r>
            <a:r>
              <a:rPr lang="en-US" sz="2400" dirty="0"/>
              <a:t> </a:t>
            </a:r>
            <a:r>
              <a:rPr lang="en-US" sz="2400" dirty="0" err="1"/>
              <a:t>che</a:t>
            </a:r>
            <a:r>
              <a:rPr lang="en-US" sz="2400" dirty="0"/>
              <a:t> le </a:t>
            </a:r>
            <a:r>
              <a:rPr lang="en-US" sz="2400" dirty="0" err="1"/>
              <a:t>imprese</a:t>
            </a:r>
            <a:r>
              <a:rPr lang="en-US" sz="2400" dirty="0"/>
              <a:t> </a:t>
            </a:r>
            <a:r>
              <a:rPr lang="en-US" sz="2400" i="1" dirty="0" err="1"/>
              <a:t>credano</a:t>
            </a:r>
            <a:r>
              <a:rPr lang="en-US" sz="2400" i="1" dirty="0"/>
              <a:t> </a:t>
            </a:r>
            <a:r>
              <a:rPr lang="en-US" sz="2400" dirty="0" err="1"/>
              <a:t>che</a:t>
            </a:r>
            <a:r>
              <a:rPr lang="en-US" sz="2400" dirty="0"/>
              <a:t> le </a:t>
            </a:r>
            <a:r>
              <a:rPr lang="en-US" sz="2400" dirty="0" err="1"/>
              <a:t>proprie</a:t>
            </a:r>
            <a:r>
              <a:rPr lang="en-US" sz="2400" dirty="0"/>
              <a:t> </a:t>
            </a:r>
            <a:r>
              <a:rPr lang="en-US" sz="2400" dirty="0" err="1"/>
              <a:t>azioni</a:t>
            </a:r>
            <a:r>
              <a:rPr lang="en-US" sz="2400" dirty="0"/>
              <a:t> non </a:t>
            </a:r>
            <a:r>
              <a:rPr lang="en-US" sz="2400" dirty="0" err="1"/>
              <a:t>influiscano</a:t>
            </a:r>
            <a:r>
              <a:rPr lang="en-US" sz="2400" dirty="0"/>
              <a:t> </a:t>
            </a:r>
            <a:r>
              <a:rPr lang="en-US" sz="2400" dirty="0" err="1"/>
              <a:t>significativamente</a:t>
            </a:r>
            <a:r>
              <a:rPr lang="en-US" sz="2400" dirty="0"/>
              <a:t> </a:t>
            </a:r>
            <a:r>
              <a:rPr lang="en-US" sz="2400" dirty="0" err="1"/>
              <a:t>sul</a:t>
            </a:r>
            <a:r>
              <a:rPr lang="en-US" sz="2400" dirty="0"/>
              <a:t> </a:t>
            </a:r>
            <a:r>
              <a:rPr lang="en-US" sz="2400" dirty="0" err="1"/>
              <a:t>prezzo</a:t>
            </a:r>
            <a:r>
              <a:rPr lang="en-US" sz="2400" dirty="0"/>
              <a:t> </a:t>
            </a:r>
            <a:r>
              <a:rPr lang="en-US" sz="2400" dirty="0" err="1"/>
              <a:t>di</a:t>
            </a:r>
            <a:r>
              <a:rPr lang="en-US" sz="2400" dirty="0"/>
              <a:t> </a:t>
            </a:r>
            <a:r>
              <a:rPr lang="en-US" sz="2400" dirty="0" err="1"/>
              <a:t>mercato</a:t>
            </a:r>
            <a:endParaRPr lang="en-US" sz="2400" dirty="0"/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err="1"/>
              <a:t>Perciò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ricavi</a:t>
            </a:r>
            <a:r>
              <a:rPr lang="en-US" dirty="0"/>
              <a:t> </a:t>
            </a:r>
            <a:r>
              <a:rPr lang="en-US" dirty="0" err="1"/>
              <a:t>marginali</a:t>
            </a:r>
            <a:r>
              <a:rPr lang="en-US" dirty="0"/>
              <a:t> </a:t>
            </a:r>
            <a:r>
              <a:rPr lang="en-US" dirty="0" err="1"/>
              <a:t>eguagliano</a:t>
            </a:r>
            <a:r>
              <a:rPr lang="en-US" dirty="0"/>
              <a:t> </a:t>
            </a:r>
            <a:r>
              <a:rPr lang="en-US" dirty="0" err="1"/>
              <a:t>il</a:t>
            </a:r>
            <a:r>
              <a:rPr lang="en-US" dirty="0"/>
              <a:t> </a:t>
            </a:r>
            <a:r>
              <a:rPr lang="en-US" dirty="0" err="1"/>
              <a:t>prezzo</a:t>
            </a:r>
            <a:endParaRPr lang="en-US" dirty="0"/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/>
              <a:t>Per </a:t>
            </a:r>
            <a:r>
              <a:rPr lang="en-US" dirty="0" err="1"/>
              <a:t>massimizzare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profitti</a:t>
            </a:r>
            <a:r>
              <a:rPr lang="en-US" dirty="0"/>
              <a:t> </a:t>
            </a:r>
            <a:r>
              <a:rPr lang="en-US" dirty="0" err="1"/>
              <a:t>un’impresa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i="1" dirty="0"/>
              <a:t> </a:t>
            </a:r>
            <a:r>
              <a:rPr lang="en-US" i="1" dirty="0" err="1"/>
              <a:t>qualunque</a:t>
            </a:r>
            <a:r>
              <a:rPr lang="en-US" i="1" dirty="0"/>
              <a:t> </a:t>
            </a:r>
            <a:r>
              <a:rPr lang="en-US" dirty="0" err="1"/>
              <a:t>tipo</a:t>
            </a:r>
            <a:r>
              <a:rPr lang="en-US" dirty="0"/>
              <a:t> </a:t>
            </a:r>
            <a:r>
              <a:rPr lang="en-US" dirty="0" err="1"/>
              <a:t>deve</a:t>
            </a:r>
            <a:r>
              <a:rPr lang="en-US" dirty="0"/>
              <a:t> </a:t>
            </a:r>
            <a:r>
              <a:rPr lang="en-US" dirty="0" err="1"/>
              <a:t>uguagliare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ricavi</a:t>
            </a:r>
            <a:r>
              <a:rPr lang="en-US" dirty="0"/>
              <a:t> </a:t>
            </a:r>
            <a:r>
              <a:rPr lang="en-US" dirty="0" err="1"/>
              <a:t>marginali</a:t>
            </a:r>
            <a:r>
              <a:rPr lang="en-US" dirty="0"/>
              <a:t> </a:t>
            </a:r>
            <a:r>
              <a:rPr lang="en-US" dirty="0" err="1"/>
              <a:t>ai</a:t>
            </a:r>
            <a:r>
              <a:rPr lang="en-US" dirty="0"/>
              <a:t> </a:t>
            </a:r>
            <a:r>
              <a:rPr lang="en-US" dirty="0" err="1"/>
              <a:t>costi</a:t>
            </a:r>
            <a:r>
              <a:rPr lang="en-US" dirty="0"/>
              <a:t> </a:t>
            </a:r>
            <a:r>
              <a:rPr lang="en-US" dirty="0" err="1"/>
              <a:t>marginali</a:t>
            </a:r>
            <a:endParaRPr lang="en-US" dirty="0"/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err="1"/>
              <a:t>Perciò</a:t>
            </a:r>
            <a:r>
              <a:rPr lang="en-US" dirty="0"/>
              <a:t> in </a:t>
            </a:r>
            <a:r>
              <a:rPr lang="en-US" dirty="0" err="1"/>
              <a:t>competizione</a:t>
            </a:r>
            <a:r>
              <a:rPr lang="en-US" dirty="0"/>
              <a:t> </a:t>
            </a:r>
            <a:r>
              <a:rPr lang="en-US" dirty="0" err="1"/>
              <a:t>perfetta</a:t>
            </a:r>
            <a:r>
              <a:rPr lang="en-US" dirty="0"/>
              <a:t> </a:t>
            </a:r>
            <a:r>
              <a:rPr lang="en-US" dirty="0" err="1"/>
              <a:t>il</a:t>
            </a:r>
            <a:r>
              <a:rPr lang="en-US" dirty="0"/>
              <a:t> </a:t>
            </a:r>
            <a:r>
              <a:rPr lang="en-US" dirty="0" err="1"/>
              <a:t>prezzo</a:t>
            </a:r>
            <a:r>
              <a:rPr lang="en-US" dirty="0"/>
              <a:t> è </a:t>
            </a:r>
            <a:r>
              <a:rPr lang="en-US" dirty="0" err="1"/>
              <a:t>pari</a:t>
            </a:r>
            <a:r>
              <a:rPr lang="en-US" dirty="0"/>
              <a:t> </a:t>
            </a:r>
            <a:r>
              <a:rPr lang="en-US" dirty="0" err="1"/>
              <a:t>ai</a:t>
            </a:r>
            <a:r>
              <a:rPr lang="en-US" dirty="0"/>
              <a:t> </a:t>
            </a:r>
            <a:r>
              <a:rPr lang="en-US" dirty="0" err="1"/>
              <a:t>costi</a:t>
            </a:r>
            <a:r>
              <a:rPr lang="en-US" dirty="0"/>
              <a:t> </a:t>
            </a:r>
            <a:r>
              <a:rPr lang="en-US" dirty="0" err="1"/>
              <a:t>marginali</a:t>
            </a:r>
            <a:endParaRPr lang="en-US" dirty="0"/>
          </a:p>
          <a:p>
            <a:pPr marL="640080" lvl="1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4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457200"/>
            <a:ext cx="8153400" cy="6096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fontAlgn="auto">
              <a:spcAft>
                <a:spcPts val="0"/>
              </a:spcAft>
            </a:pP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LA CONDIZIONE DI I ORDINE: </a:t>
            </a:r>
            <a:r>
              <a:rPr lang="it-IT" sz="3200" dirty="0">
                <a:solidFill>
                  <a:srgbClr val="4A66AC"/>
                </a:solidFill>
                <a:latin typeface="Calibri" panose="020F0502020204030204"/>
              </a:rPr>
              <a:t>R′(Q) </a:t>
            </a: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= </a:t>
            </a:r>
            <a:r>
              <a:rPr lang="it-IT" sz="3200" dirty="0">
                <a:solidFill>
                  <a:srgbClr val="4A66AC"/>
                </a:solidFill>
                <a:latin typeface="Calibri" panose="020F0502020204030204"/>
              </a:rPr>
              <a:t>C′(Q)</a:t>
            </a:r>
            <a:endParaRPr lang="en-US" sz="3200" dirty="0">
              <a:solidFill>
                <a:srgbClr val="4A66AC"/>
              </a:solidFill>
              <a:latin typeface="Calibri" panose="020F0502020204030204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838200" y="1600200"/>
            <a:ext cx="7467600" cy="3657600"/>
          </a:xfrm>
          <a:prstGeom prst="rect">
            <a:avLst/>
          </a:prstGeom>
        </p:spPr>
        <p:txBody>
          <a:bodyPr/>
          <a:lstStyle/>
          <a:p>
            <a:r>
              <a:rPr lang="en-US" sz="2800"/>
              <a:t>I profitti sono </a:t>
            </a:r>
            <a:r>
              <a:rPr lang="en-US" sz="2800">
                <a:latin typeface="Symbol" pitchFamily="18" charset="2"/>
              </a:rPr>
              <a:t>p</a:t>
            </a:r>
            <a:r>
              <a:rPr lang="en-US" sz="2800"/>
              <a:t>(q) = R(q) - C(q)</a:t>
            </a:r>
          </a:p>
          <a:p>
            <a:r>
              <a:rPr lang="en-US" sz="2800"/>
              <a:t>Massimizzando i profitti: d</a:t>
            </a:r>
            <a:r>
              <a:rPr lang="en-US" sz="2800">
                <a:latin typeface="Symbol" pitchFamily="18" charset="2"/>
              </a:rPr>
              <a:t>p</a:t>
            </a:r>
            <a:r>
              <a:rPr lang="en-US" sz="2800"/>
              <a:t>/dq = 0</a:t>
            </a:r>
          </a:p>
          <a:p>
            <a:r>
              <a:rPr lang="en-US" sz="2800"/>
              <a:t>Questo implica dR(q)/dq - dC(q)/dq = 0</a:t>
            </a:r>
          </a:p>
          <a:p>
            <a:r>
              <a:rPr lang="en-US" sz="2800"/>
              <a:t>Ma dR(q)/dq =  ricavi marginali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  	      dC(q)/dq = costi marginali</a:t>
            </a:r>
          </a:p>
          <a:p>
            <a:r>
              <a:rPr lang="en-US" sz="2800"/>
              <a:t>Dunque, dalla massimizzazione dei profitti R' = C'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147" grpId="0" build="p" bldLvl="4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65124"/>
            <a:ext cx="8610600" cy="577851"/>
          </a:xfrm>
        </p:spPr>
        <p:txBody>
          <a:bodyPr vert="horz" anchor="b">
            <a:noAutofit/>
          </a:bodyPr>
          <a:lstStyle/>
          <a:p>
            <a:pPr fontAlgn="auto">
              <a:spcAft>
                <a:spcPts val="0"/>
              </a:spcAft>
            </a:pP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LA COMPETIZIONE PERFETTA: UN’ILLUSTRAZIONE</a:t>
            </a:r>
          </a:p>
        </p:txBody>
      </p:sp>
      <p:sp>
        <p:nvSpPr>
          <p:cNvPr id="2" name="Line 3"/>
          <p:cNvSpPr>
            <a:spLocks noChangeShapeType="1"/>
          </p:cNvSpPr>
          <p:nvPr/>
        </p:nvSpPr>
        <p:spPr bwMode="auto">
          <a:xfrm>
            <a:off x="5410200" y="2514600"/>
            <a:ext cx="0" cy="304800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4876800" y="2057400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€/unità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7772400" y="55626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</a:rPr>
              <a:t>Quantità</a:t>
            </a:r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1447800" y="2514600"/>
            <a:ext cx="0" cy="304800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1447800" y="5562600"/>
            <a:ext cx="2895600" cy="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914400" y="2057400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€/unità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3886200" y="55626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</a:rPr>
              <a:t>Quantità</a:t>
            </a:r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>
            <a:off x="5410200" y="2971800"/>
            <a:ext cx="1371600" cy="2590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5486400" y="2971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D</a:t>
            </a:r>
            <a:r>
              <a:rPr lang="en-US" sz="1800" baseline="-25000"/>
              <a:t>1</a:t>
            </a:r>
            <a:endParaRPr lang="en-US" sz="1800"/>
          </a:p>
        </p:txBody>
      </p:sp>
      <p:sp>
        <p:nvSpPr>
          <p:cNvPr id="7181" name="Line 13"/>
          <p:cNvSpPr>
            <a:spLocks noChangeShapeType="1"/>
          </p:cNvSpPr>
          <p:nvPr/>
        </p:nvSpPr>
        <p:spPr bwMode="auto">
          <a:xfrm flipV="1">
            <a:off x="5410200" y="3276600"/>
            <a:ext cx="2590800" cy="1752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7772400" y="28194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</a:rPr>
              <a:t>S</a:t>
            </a:r>
            <a:r>
              <a:rPr lang="en-US" sz="1800" b="1" baseline="-25000">
                <a:solidFill>
                  <a:srgbClr val="FF0000"/>
                </a:solidFill>
              </a:rPr>
              <a:t>1</a:t>
            </a:r>
            <a:endParaRPr lang="en-US" sz="1800" b="1">
              <a:solidFill>
                <a:srgbClr val="FF0000"/>
              </a:solidFill>
            </a:endParaRPr>
          </a:p>
        </p:txBody>
      </p:sp>
      <p:sp>
        <p:nvSpPr>
          <p:cNvPr id="7183" name="Line 15"/>
          <p:cNvSpPr>
            <a:spLocks noChangeShapeType="1"/>
          </p:cNvSpPr>
          <p:nvPr/>
        </p:nvSpPr>
        <p:spPr bwMode="auto">
          <a:xfrm flipH="1">
            <a:off x="1447800" y="4483100"/>
            <a:ext cx="4749800" cy="127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4" name="Line 16"/>
          <p:cNvSpPr>
            <a:spLocks noChangeShapeType="1"/>
          </p:cNvSpPr>
          <p:nvPr/>
        </p:nvSpPr>
        <p:spPr bwMode="auto">
          <a:xfrm>
            <a:off x="6210300" y="4483100"/>
            <a:ext cx="0" cy="10668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6019800" y="55626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</a:rPr>
              <a:t>Q</a:t>
            </a:r>
            <a:r>
              <a:rPr lang="en-US" sz="1800" b="1" baseline="-25000">
                <a:solidFill>
                  <a:srgbClr val="FF0000"/>
                </a:solidFill>
              </a:rPr>
              <a:t>C</a:t>
            </a:r>
            <a:endParaRPr lang="en-US" sz="1800" b="1">
              <a:solidFill>
                <a:srgbClr val="FF0000"/>
              </a:solidFill>
            </a:endParaRPr>
          </a:p>
        </p:txBody>
      </p:sp>
      <p:sp>
        <p:nvSpPr>
          <p:cNvPr id="7186" name="Freeform 18"/>
          <p:cNvSpPr>
            <a:spLocks/>
          </p:cNvSpPr>
          <p:nvPr/>
        </p:nvSpPr>
        <p:spPr bwMode="auto">
          <a:xfrm>
            <a:off x="1447800" y="2819400"/>
            <a:ext cx="2895600" cy="1682750"/>
          </a:xfrm>
          <a:custGeom>
            <a:avLst/>
            <a:gdLst>
              <a:gd name="T0" fmla="*/ 0 w 1824"/>
              <a:gd name="T1" fmla="*/ 0 h 1060"/>
              <a:gd name="T2" fmla="*/ 2147483647 w 1824"/>
              <a:gd name="T3" fmla="*/ 2147483647 h 1060"/>
              <a:gd name="T4" fmla="*/ 2147483647 w 1824"/>
              <a:gd name="T5" fmla="*/ 2147483647 h 1060"/>
              <a:gd name="T6" fmla="*/ 2147483647 w 1824"/>
              <a:gd name="T7" fmla="*/ 2147483647 h 1060"/>
              <a:gd name="T8" fmla="*/ 2147483647 w 1824"/>
              <a:gd name="T9" fmla="*/ 2147483647 h 1060"/>
              <a:gd name="T10" fmla="*/ 2147483647 w 1824"/>
              <a:gd name="T11" fmla="*/ 2147483647 h 1060"/>
              <a:gd name="T12" fmla="*/ 2147483647 w 1824"/>
              <a:gd name="T13" fmla="*/ 2147483647 h 1060"/>
              <a:gd name="T14" fmla="*/ 2147483647 w 1824"/>
              <a:gd name="T15" fmla="*/ 2147483647 h 1060"/>
              <a:gd name="T16" fmla="*/ 2147483647 w 1824"/>
              <a:gd name="T17" fmla="*/ 2147483647 h 1060"/>
              <a:gd name="T18" fmla="*/ 2147483647 w 1824"/>
              <a:gd name="T19" fmla="*/ 2147483647 h 1060"/>
              <a:gd name="T20" fmla="*/ 2147483647 w 1824"/>
              <a:gd name="T21" fmla="*/ 2147483647 h 1060"/>
              <a:gd name="T22" fmla="*/ 2147483647 w 1824"/>
              <a:gd name="T23" fmla="*/ 2147483647 h 10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824"/>
              <a:gd name="T37" fmla="*/ 0 h 1060"/>
              <a:gd name="T38" fmla="*/ 1824 w 1824"/>
              <a:gd name="T39" fmla="*/ 1060 h 106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824" h="1060">
                <a:moveTo>
                  <a:pt x="0" y="0"/>
                </a:moveTo>
                <a:cubicBezTo>
                  <a:pt x="44" y="136"/>
                  <a:pt x="88" y="272"/>
                  <a:pt x="144" y="384"/>
                </a:cubicBezTo>
                <a:cubicBezTo>
                  <a:pt x="200" y="496"/>
                  <a:pt x="272" y="592"/>
                  <a:pt x="336" y="672"/>
                </a:cubicBezTo>
                <a:cubicBezTo>
                  <a:pt x="400" y="752"/>
                  <a:pt x="468" y="812"/>
                  <a:pt x="528" y="864"/>
                </a:cubicBezTo>
                <a:cubicBezTo>
                  <a:pt x="588" y="916"/>
                  <a:pt x="641" y="955"/>
                  <a:pt x="696" y="984"/>
                </a:cubicBezTo>
                <a:cubicBezTo>
                  <a:pt x="751" y="1013"/>
                  <a:pt x="813" y="1028"/>
                  <a:pt x="856" y="1040"/>
                </a:cubicBezTo>
                <a:cubicBezTo>
                  <a:pt x="899" y="1052"/>
                  <a:pt x="928" y="1054"/>
                  <a:pt x="956" y="1056"/>
                </a:cubicBezTo>
                <a:cubicBezTo>
                  <a:pt x="984" y="1058"/>
                  <a:pt x="983" y="1060"/>
                  <a:pt x="1024" y="1052"/>
                </a:cubicBezTo>
                <a:cubicBezTo>
                  <a:pt x="1065" y="1044"/>
                  <a:pt x="1139" y="1030"/>
                  <a:pt x="1200" y="1008"/>
                </a:cubicBezTo>
                <a:cubicBezTo>
                  <a:pt x="1261" y="986"/>
                  <a:pt x="1328" y="960"/>
                  <a:pt x="1392" y="920"/>
                </a:cubicBezTo>
                <a:cubicBezTo>
                  <a:pt x="1456" y="880"/>
                  <a:pt x="1512" y="849"/>
                  <a:pt x="1584" y="768"/>
                </a:cubicBezTo>
                <a:cubicBezTo>
                  <a:pt x="1656" y="687"/>
                  <a:pt x="1744" y="556"/>
                  <a:pt x="1824" y="432"/>
                </a:cubicBezTo>
              </a:path>
            </a:pathLst>
          </a:cu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7" name="Freeform 19"/>
          <p:cNvSpPr>
            <a:spLocks/>
          </p:cNvSpPr>
          <p:nvPr/>
        </p:nvSpPr>
        <p:spPr bwMode="auto">
          <a:xfrm>
            <a:off x="1600200" y="2895600"/>
            <a:ext cx="2057400" cy="2133600"/>
          </a:xfrm>
          <a:custGeom>
            <a:avLst/>
            <a:gdLst>
              <a:gd name="T0" fmla="*/ 0 w 1296"/>
              <a:gd name="T1" fmla="*/ 2147483647 h 1344"/>
              <a:gd name="T2" fmla="*/ 2147483647 w 1296"/>
              <a:gd name="T3" fmla="*/ 2147483647 h 1344"/>
              <a:gd name="T4" fmla="*/ 2147483647 w 1296"/>
              <a:gd name="T5" fmla="*/ 2147483647 h 1344"/>
              <a:gd name="T6" fmla="*/ 2147483647 w 1296"/>
              <a:gd name="T7" fmla="*/ 2147483647 h 1344"/>
              <a:gd name="T8" fmla="*/ 2147483647 w 1296"/>
              <a:gd name="T9" fmla="*/ 2147483647 h 1344"/>
              <a:gd name="T10" fmla="*/ 2147483647 w 1296"/>
              <a:gd name="T11" fmla="*/ 2147483647 h 1344"/>
              <a:gd name="T12" fmla="*/ 2147483647 w 1296"/>
              <a:gd name="T13" fmla="*/ 2147483647 h 1344"/>
              <a:gd name="T14" fmla="*/ 2147483647 w 1296"/>
              <a:gd name="T15" fmla="*/ 2147483647 h 1344"/>
              <a:gd name="T16" fmla="*/ 2147483647 w 1296"/>
              <a:gd name="T17" fmla="*/ 2147483647 h 1344"/>
              <a:gd name="T18" fmla="*/ 2147483647 w 1296"/>
              <a:gd name="T19" fmla="*/ 0 h 134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96"/>
              <a:gd name="T31" fmla="*/ 0 h 1344"/>
              <a:gd name="T32" fmla="*/ 1296 w 1296"/>
              <a:gd name="T33" fmla="*/ 1344 h 134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96" h="1344">
                <a:moveTo>
                  <a:pt x="0" y="576"/>
                </a:moveTo>
                <a:cubicBezTo>
                  <a:pt x="20" y="708"/>
                  <a:pt x="43" y="842"/>
                  <a:pt x="96" y="960"/>
                </a:cubicBezTo>
                <a:cubicBezTo>
                  <a:pt x="149" y="1078"/>
                  <a:pt x="253" y="1224"/>
                  <a:pt x="318" y="1284"/>
                </a:cubicBezTo>
                <a:cubicBezTo>
                  <a:pt x="383" y="1344"/>
                  <a:pt x="435" y="1326"/>
                  <a:pt x="486" y="1320"/>
                </a:cubicBezTo>
                <a:cubicBezTo>
                  <a:pt x="537" y="1314"/>
                  <a:pt x="585" y="1273"/>
                  <a:pt x="624" y="1248"/>
                </a:cubicBezTo>
                <a:cubicBezTo>
                  <a:pt x="663" y="1223"/>
                  <a:pt x="688" y="1202"/>
                  <a:pt x="720" y="1170"/>
                </a:cubicBezTo>
                <a:cubicBezTo>
                  <a:pt x="752" y="1138"/>
                  <a:pt x="768" y="1131"/>
                  <a:pt x="816" y="1056"/>
                </a:cubicBezTo>
                <a:cubicBezTo>
                  <a:pt x="864" y="981"/>
                  <a:pt x="944" y="848"/>
                  <a:pt x="1008" y="720"/>
                </a:cubicBezTo>
                <a:cubicBezTo>
                  <a:pt x="1072" y="592"/>
                  <a:pt x="1152" y="408"/>
                  <a:pt x="1200" y="288"/>
                </a:cubicBezTo>
                <a:cubicBezTo>
                  <a:pt x="1248" y="168"/>
                  <a:pt x="1272" y="84"/>
                  <a:pt x="1296" y="0"/>
                </a:cubicBezTo>
              </a:path>
            </a:pathLst>
          </a:cu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auto">
          <a:xfrm>
            <a:off x="3886200" y="3200400"/>
            <a:ext cx="838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sz="1800" i="1"/>
              <a:t>CM(q)</a:t>
            </a:r>
            <a:endParaRPr lang="en-US" sz="1800"/>
          </a:p>
        </p:txBody>
      </p:sp>
      <p:sp>
        <p:nvSpPr>
          <p:cNvPr id="7189" name="Text Box 21"/>
          <p:cNvSpPr txBox="1">
            <a:spLocks noChangeArrowheads="1"/>
          </p:cNvSpPr>
          <p:nvPr/>
        </p:nvSpPr>
        <p:spPr bwMode="auto">
          <a:xfrm>
            <a:off x="3276600" y="2533650"/>
            <a:ext cx="6953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1800" i="1"/>
              <a:t>C′(q)</a:t>
            </a:r>
            <a:endParaRPr lang="en-US" sz="1800"/>
          </a:p>
        </p:txBody>
      </p:sp>
      <p:sp>
        <p:nvSpPr>
          <p:cNvPr id="7190" name="Text Box 22"/>
          <p:cNvSpPr txBox="1">
            <a:spLocks noChangeArrowheads="1"/>
          </p:cNvSpPr>
          <p:nvPr/>
        </p:nvSpPr>
        <p:spPr bwMode="auto">
          <a:xfrm>
            <a:off x="4953000" y="42672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</a:rPr>
              <a:t>P</a:t>
            </a:r>
            <a:r>
              <a:rPr lang="en-US" sz="1800" b="1" baseline="-25000">
                <a:solidFill>
                  <a:srgbClr val="FF0000"/>
                </a:solidFill>
              </a:rPr>
              <a:t>C</a:t>
            </a:r>
            <a:endParaRPr lang="en-US" sz="1800" b="1">
              <a:solidFill>
                <a:srgbClr val="FF0000"/>
              </a:solidFill>
            </a:endParaRPr>
          </a:p>
        </p:txBody>
      </p:sp>
      <p:sp>
        <p:nvSpPr>
          <p:cNvPr id="7191" name="Text Box 23"/>
          <p:cNvSpPr txBox="1">
            <a:spLocks noChangeArrowheads="1"/>
          </p:cNvSpPr>
          <p:nvPr/>
        </p:nvSpPr>
        <p:spPr bwMode="auto">
          <a:xfrm>
            <a:off x="990600" y="43434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</a:rPr>
              <a:t>P</a:t>
            </a:r>
            <a:r>
              <a:rPr lang="en-US" sz="1800" b="1" baseline="-25000">
                <a:solidFill>
                  <a:srgbClr val="FF0000"/>
                </a:solidFill>
              </a:rPr>
              <a:t>C</a:t>
            </a:r>
            <a:endParaRPr lang="en-US" sz="1800" b="1">
              <a:solidFill>
                <a:srgbClr val="FF0000"/>
              </a:solidFill>
            </a:endParaRPr>
          </a:p>
        </p:txBody>
      </p:sp>
      <p:sp>
        <p:nvSpPr>
          <p:cNvPr id="7192" name="Text Box 24"/>
          <p:cNvSpPr txBox="1">
            <a:spLocks noChangeArrowheads="1"/>
          </p:cNvSpPr>
          <p:nvPr/>
        </p:nvSpPr>
        <p:spPr bwMode="auto">
          <a:xfrm>
            <a:off x="5867400" y="1385888"/>
            <a:ext cx="2209800" cy="366712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1800" dirty="0">
                <a:solidFill>
                  <a:schemeClr val="bg1"/>
                </a:solidFill>
                <a:latin typeface="Times New Roman" charset="0"/>
              </a:rPr>
              <a:t>(b) </a:t>
            </a:r>
            <a:r>
              <a:rPr lang="en-US" sz="1800" dirty="0" err="1">
                <a:solidFill>
                  <a:schemeClr val="bg1"/>
                </a:solidFill>
                <a:latin typeface="Times New Roman" charset="0"/>
              </a:rPr>
              <a:t>L’Industria</a:t>
            </a:r>
            <a:endParaRPr lang="en-US" sz="1800" dirty="0">
              <a:latin typeface="Times New Roman" charset="0"/>
            </a:endParaRPr>
          </a:p>
        </p:txBody>
      </p:sp>
      <p:sp>
        <p:nvSpPr>
          <p:cNvPr id="7193" name="Text Box 25"/>
          <p:cNvSpPr txBox="1">
            <a:spLocks noChangeArrowheads="1"/>
          </p:cNvSpPr>
          <p:nvPr/>
        </p:nvSpPr>
        <p:spPr bwMode="auto">
          <a:xfrm>
            <a:off x="1600200" y="1371600"/>
            <a:ext cx="2209800" cy="366713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1800" dirty="0">
                <a:solidFill>
                  <a:schemeClr val="bg1"/>
                </a:solidFill>
                <a:latin typeface="Times New Roman" charset="0"/>
              </a:rPr>
              <a:t>(a) </a:t>
            </a:r>
            <a:r>
              <a:rPr lang="en-US" sz="1800" dirty="0" err="1">
                <a:solidFill>
                  <a:schemeClr val="bg1"/>
                </a:solidFill>
                <a:latin typeface="Times New Roman" charset="0"/>
              </a:rPr>
              <a:t>L’Impresa</a:t>
            </a:r>
            <a:endParaRPr lang="en-US" sz="1800" dirty="0">
              <a:latin typeface="Times New Roman" charset="0"/>
            </a:endParaRPr>
          </a:p>
        </p:txBody>
      </p:sp>
      <p:sp>
        <p:nvSpPr>
          <p:cNvPr id="7194" name="AutoShape 26"/>
          <p:cNvSpPr>
            <a:spLocks noChangeArrowheads="1"/>
          </p:cNvSpPr>
          <p:nvPr/>
        </p:nvSpPr>
        <p:spPr bwMode="auto">
          <a:xfrm>
            <a:off x="5715000" y="1371600"/>
            <a:ext cx="2895600" cy="16002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Con la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domanda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di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mercato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D</a:t>
            </a:r>
            <a:r>
              <a:rPr lang="en-US" sz="1800" baseline="-25000" dirty="0">
                <a:solidFill>
                  <a:srgbClr val="660066"/>
                </a:solidFill>
                <a:latin typeface="Times New Roman" charset="0"/>
              </a:rPr>
              <a:t>1</a:t>
            </a:r>
            <a:endParaRPr lang="en-US" sz="1800" dirty="0">
              <a:solidFill>
                <a:srgbClr val="660066"/>
              </a:solidFill>
              <a:latin typeface="Times New Roman" charset="0"/>
            </a:endParaRPr>
          </a:p>
          <a:p>
            <a:pPr algn="ctr" eaLnBrk="0" hangingPunct="0">
              <a:defRPr/>
            </a:pP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e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l’offerta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di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mercato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S</a:t>
            </a:r>
            <a:r>
              <a:rPr lang="en-US" sz="1800" baseline="-25000" dirty="0">
                <a:solidFill>
                  <a:srgbClr val="660066"/>
                </a:solidFill>
                <a:latin typeface="Times New Roman" charset="0"/>
              </a:rPr>
              <a:t>1</a:t>
            </a:r>
            <a:endParaRPr lang="en-US" sz="1800" dirty="0">
              <a:solidFill>
                <a:srgbClr val="660066"/>
              </a:solidFill>
              <a:latin typeface="Times New Roman" charset="0"/>
            </a:endParaRPr>
          </a:p>
          <a:p>
            <a:pPr algn="ctr" eaLnBrk="0" hangingPunct="0">
              <a:defRPr/>
            </a:pP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il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prezzo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di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equilibrio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è P</a:t>
            </a:r>
            <a:r>
              <a:rPr lang="en-US" sz="1800" baseline="-25000" dirty="0">
                <a:solidFill>
                  <a:srgbClr val="660066"/>
                </a:solidFill>
                <a:latin typeface="Times New Roman" charset="0"/>
              </a:rPr>
              <a:t>C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</a:p>
          <a:p>
            <a:pPr algn="ctr" eaLnBrk="0" hangingPunct="0">
              <a:defRPr/>
            </a:pP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e la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quantità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d’equilibrio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è Q</a:t>
            </a:r>
            <a:r>
              <a:rPr lang="en-US" sz="1800" baseline="-25000" dirty="0">
                <a:solidFill>
                  <a:srgbClr val="660066"/>
                </a:solidFill>
                <a:latin typeface="Times New Roman" charset="0"/>
              </a:rPr>
              <a:t>C</a:t>
            </a:r>
            <a:endParaRPr lang="en-US" sz="1800" dirty="0">
              <a:solidFill>
                <a:srgbClr val="660066"/>
              </a:solidFill>
              <a:latin typeface="Times New Roman" charset="0"/>
            </a:endParaRPr>
          </a:p>
        </p:txBody>
      </p:sp>
      <p:sp>
        <p:nvSpPr>
          <p:cNvPr id="7195" name="Line 27"/>
          <p:cNvSpPr>
            <a:spLocks noChangeShapeType="1"/>
          </p:cNvSpPr>
          <p:nvPr/>
        </p:nvSpPr>
        <p:spPr bwMode="auto">
          <a:xfrm>
            <a:off x="2940050" y="4495800"/>
            <a:ext cx="0" cy="10668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6" name="AutoShape 28"/>
          <p:cNvSpPr>
            <a:spLocks noChangeArrowheads="1"/>
          </p:cNvSpPr>
          <p:nvPr/>
        </p:nvSpPr>
        <p:spPr bwMode="auto">
          <a:xfrm flipH="1">
            <a:off x="228600" y="2133600"/>
            <a:ext cx="2590800" cy="1447800"/>
          </a:xfrm>
          <a:prstGeom prst="wedgeRoundRectCallout">
            <a:avLst>
              <a:gd name="adj1" fmla="val -53580"/>
              <a:gd name="adj2" fmla="val 109790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Al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prezzo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di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mercato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P</a:t>
            </a:r>
            <a:r>
              <a:rPr lang="en-US" sz="1800" baseline="-25000" dirty="0">
                <a:solidFill>
                  <a:srgbClr val="660066"/>
                </a:solidFill>
                <a:latin typeface="Times New Roman" charset="0"/>
              </a:rPr>
              <a:t>C</a:t>
            </a:r>
            <a:endParaRPr lang="en-US" sz="1800" dirty="0">
              <a:solidFill>
                <a:srgbClr val="660066"/>
              </a:solidFill>
              <a:latin typeface="Times New Roman" charset="0"/>
            </a:endParaRPr>
          </a:p>
          <a:p>
            <a:pPr algn="ctr" eaLnBrk="0" hangingPunct="0">
              <a:defRPr/>
            </a:pP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l’impresa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massimizza</a:t>
            </a:r>
            <a:br>
              <a:rPr lang="en-US" sz="1800" dirty="0">
                <a:solidFill>
                  <a:srgbClr val="660066"/>
                </a:solidFill>
                <a:latin typeface="Times New Roman" charset="0"/>
              </a:rPr>
            </a:b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i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profitti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ponendo</a:t>
            </a:r>
            <a:endParaRPr lang="en-US" sz="1800" dirty="0">
              <a:solidFill>
                <a:srgbClr val="660066"/>
              </a:solidFill>
              <a:latin typeface="Times New Roman" charset="0"/>
            </a:endParaRPr>
          </a:p>
          <a:p>
            <a:pPr algn="ctr" eaLnBrk="0" hangingPunct="0">
              <a:defRPr/>
            </a:pPr>
            <a:r>
              <a:rPr lang="it-IT" sz="1800" dirty="0">
                <a:solidFill>
                  <a:srgbClr val="660066"/>
                </a:solidFill>
                <a:latin typeface="Times New Roman" charset="0"/>
              </a:rPr>
              <a:t>R′(q)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(= PC) = </a:t>
            </a:r>
            <a:r>
              <a:rPr lang="it-IT" sz="1800" dirty="0">
                <a:solidFill>
                  <a:srgbClr val="660066"/>
                </a:solidFill>
                <a:latin typeface="Times New Roman" charset="0"/>
              </a:rPr>
              <a:t>C′(q)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e</a:t>
            </a:r>
          </a:p>
          <a:p>
            <a:pPr algn="ctr" eaLnBrk="0" hangingPunct="0">
              <a:defRPr/>
            </a:pP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producendo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la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quantità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q</a:t>
            </a:r>
            <a:r>
              <a:rPr lang="en-US" sz="1800" baseline="-25000" dirty="0">
                <a:solidFill>
                  <a:srgbClr val="660066"/>
                </a:solidFill>
                <a:latin typeface="Times New Roman" charset="0"/>
              </a:rPr>
              <a:t>c</a:t>
            </a:r>
            <a:endParaRPr lang="en-US" sz="1800" dirty="0">
              <a:solidFill>
                <a:srgbClr val="660066"/>
              </a:solidFill>
              <a:latin typeface="Times New Roman" charset="0"/>
            </a:endParaRPr>
          </a:p>
        </p:txBody>
      </p:sp>
      <p:sp>
        <p:nvSpPr>
          <p:cNvPr id="7197" name="Text Box 29"/>
          <p:cNvSpPr txBox="1">
            <a:spLocks noChangeArrowheads="1"/>
          </p:cNvSpPr>
          <p:nvPr/>
        </p:nvSpPr>
        <p:spPr bwMode="auto">
          <a:xfrm>
            <a:off x="2743200" y="5562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</a:rPr>
              <a:t>q</a:t>
            </a:r>
            <a:r>
              <a:rPr lang="en-US" sz="1800" b="1" baseline="-25000">
                <a:solidFill>
                  <a:srgbClr val="FF0000"/>
                </a:solidFill>
              </a:rPr>
              <a:t>c</a:t>
            </a:r>
            <a:endParaRPr lang="en-US" sz="1800" b="1">
              <a:solidFill>
                <a:srgbClr val="FF0000"/>
              </a:solidFill>
            </a:endParaRPr>
          </a:p>
        </p:txBody>
      </p:sp>
      <p:sp>
        <p:nvSpPr>
          <p:cNvPr id="7198" name="Text Box 30"/>
          <p:cNvSpPr txBox="1">
            <a:spLocks noChangeArrowheads="1"/>
          </p:cNvSpPr>
          <p:nvPr/>
        </p:nvSpPr>
        <p:spPr bwMode="auto">
          <a:xfrm>
            <a:off x="7543800" y="4724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D</a:t>
            </a:r>
            <a:r>
              <a:rPr lang="en-US" sz="1800" baseline="-25000"/>
              <a:t>2</a:t>
            </a:r>
            <a:endParaRPr lang="en-US" sz="1800"/>
          </a:p>
        </p:txBody>
      </p:sp>
      <p:sp>
        <p:nvSpPr>
          <p:cNvPr id="7199" name="Line 31"/>
          <p:cNvSpPr>
            <a:spLocks noChangeShapeType="1"/>
          </p:cNvSpPr>
          <p:nvPr/>
        </p:nvSpPr>
        <p:spPr bwMode="auto">
          <a:xfrm>
            <a:off x="5638800" y="2895600"/>
            <a:ext cx="1371600" cy="259080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00" name="Line 32"/>
          <p:cNvSpPr>
            <a:spLocks noChangeShapeType="1"/>
          </p:cNvSpPr>
          <p:nvPr/>
        </p:nvSpPr>
        <p:spPr bwMode="auto">
          <a:xfrm>
            <a:off x="5873750" y="2787650"/>
            <a:ext cx="1371600" cy="259080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01" name="Line 33"/>
          <p:cNvSpPr>
            <a:spLocks noChangeShapeType="1"/>
          </p:cNvSpPr>
          <p:nvPr/>
        </p:nvSpPr>
        <p:spPr bwMode="auto">
          <a:xfrm>
            <a:off x="6096000" y="2743200"/>
            <a:ext cx="1371600" cy="259080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02" name="Line 34"/>
          <p:cNvSpPr>
            <a:spLocks noChangeShapeType="1"/>
          </p:cNvSpPr>
          <p:nvPr/>
        </p:nvSpPr>
        <p:spPr bwMode="auto">
          <a:xfrm>
            <a:off x="6248400" y="2590800"/>
            <a:ext cx="1371600" cy="2590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03" name="Line 35"/>
          <p:cNvSpPr>
            <a:spLocks noChangeShapeType="1"/>
          </p:cNvSpPr>
          <p:nvPr/>
        </p:nvSpPr>
        <p:spPr bwMode="auto">
          <a:xfrm flipH="1">
            <a:off x="1447800" y="3962400"/>
            <a:ext cx="54864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04" name="Line 36"/>
          <p:cNvSpPr>
            <a:spLocks noChangeShapeType="1"/>
          </p:cNvSpPr>
          <p:nvPr/>
        </p:nvSpPr>
        <p:spPr bwMode="auto">
          <a:xfrm>
            <a:off x="6981825" y="3962400"/>
            <a:ext cx="0" cy="16002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05" name="AutoShape 37"/>
          <p:cNvSpPr>
            <a:spLocks noChangeArrowheads="1"/>
          </p:cNvSpPr>
          <p:nvPr/>
        </p:nvSpPr>
        <p:spPr bwMode="auto">
          <a:xfrm>
            <a:off x="6705600" y="2362200"/>
            <a:ext cx="1981200" cy="129540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Ora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supponete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che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la</a:t>
            </a:r>
          </a:p>
          <a:p>
            <a:pPr algn="ctr" eaLnBrk="0" hangingPunct="0">
              <a:defRPr/>
            </a:pP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domanda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</a:p>
          <a:p>
            <a:pPr algn="ctr" eaLnBrk="0" hangingPunct="0">
              <a:defRPr/>
            </a:pP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cresca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a </a:t>
            </a:r>
          </a:p>
          <a:p>
            <a:pPr algn="ctr" eaLnBrk="0" hangingPunct="0">
              <a:defRPr/>
            </a:pP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D</a:t>
            </a:r>
            <a:r>
              <a:rPr lang="en-US" sz="1800" baseline="-25000" dirty="0">
                <a:solidFill>
                  <a:srgbClr val="660066"/>
                </a:solidFill>
                <a:latin typeface="Times New Roman" charset="0"/>
              </a:rPr>
              <a:t>2</a:t>
            </a:r>
            <a:endParaRPr lang="en-US" sz="1800" dirty="0">
              <a:latin typeface="Times New Roman" charset="0"/>
            </a:endParaRPr>
          </a:p>
        </p:txBody>
      </p:sp>
      <p:sp>
        <p:nvSpPr>
          <p:cNvPr id="7206" name="Text Box 38"/>
          <p:cNvSpPr txBox="1">
            <a:spLocks noChangeArrowheads="1"/>
          </p:cNvSpPr>
          <p:nvPr/>
        </p:nvSpPr>
        <p:spPr bwMode="auto">
          <a:xfrm>
            <a:off x="6858000" y="5562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b="1">
                <a:solidFill>
                  <a:srgbClr val="FF0000"/>
                </a:solidFill>
              </a:rPr>
              <a:t>Q</a:t>
            </a:r>
            <a:r>
              <a:rPr lang="en-US" sz="1800" b="1" baseline="-25000">
                <a:solidFill>
                  <a:srgbClr val="FF0000"/>
                </a:solidFill>
              </a:rPr>
              <a:t>1</a:t>
            </a:r>
            <a:endParaRPr lang="en-US" sz="1800" b="1">
              <a:solidFill>
                <a:srgbClr val="FF0000"/>
              </a:solidFill>
            </a:endParaRPr>
          </a:p>
        </p:txBody>
      </p:sp>
      <p:sp>
        <p:nvSpPr>
          <p:cNvPr id="7207" name="Text Box 39"/>
          <p:cNvSpPr txBox="1">
            <a:spLocks noChangeArrowheads="1"/>
          </p:cNvSpPr>
          <p:nvPr/>
        </p:nvSpPr>
        <p:spPr bwMode="auto">
          <a:xfrm>
            <a:off x="5029200" y="3810000"/>
            <a:ext cx="400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b="1">
                <a:solidFill>
                  <a:srgbClr val="FF0000"/>
                </a:solidFill>
              </a:rPr>
              <a:t>P</a:t>
            </a:r>
            <a:r>
              <a:rPr lang="en-US" sz="1800" b="1" baseline="-25000">
                <a:solidFill>
                  <a:srgbClr val="FF0000"/>
                </a:solidFill>
              </a:rPr>
              <a:t>1</a:t>
            </a:r>
            <a:endParaRPr lang="en-US" sz="1800" b="1">
              <a:solidFill>
                <a:srgbClr val="FF0000"/>
              </a:solidFill>
            </a:endParaRPr>
          </a:p>
        </p:txBody>
      </p:sp>
      <p:sp>
        <p:nvSpPr>
          <p:cNvPr id="7208" name="Text Box 40"/>
          <p:cNvSpPr txBox="1">
            <a:spLocks noChangeArrowheads="1"/>
          </p:cNvSpPr>
          <p:nvPr/>
        </p:nvSpPr>
        <p:spPr bwMode="auto">
          <a:xfrm>
            <a:off x="1066800" y="3810000"/>
            <a:ext cx="400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b="1">
                <a:solidFill>
                  <a:srgbClr val="FF0000"/>
                </a:solidFill>
              </a:rPr>
              <a:t>P</a:t>
            </a:r>
            <a:r>
              <a:rPr lang="en-US" sz="1800" b="1" baseline="-25000">
                <a:solidFill>
                  <a:srgbClr val="FF0000"/>
                </a:solidFill>
              </a:rPr>
              <a:t>1</a:t>
            </a:r>
            <a:endParaRPr lang="en-US" sz="1800" b="1">
              <a:solidFill>
                <a:srgbClr val="FF0000"/>
              </a:solidFill>
            </a:endParaRPr>
          </a:p>
        </p:txBody>
      </p:sp>
      <p:sp>
        <p:nvSpPr>
          <p:cNvPr id="7209" name="AutoShape 41"/>
          <p:cNvSpPr>
            <a:spLocks noChangeArrowheads="1"/>
          </p:cNvSpPr>
          <p:nvPr/>
        </p:nvSpPr>
        <p:spPr bwMode="auto">
          <a:xfrm>
            <a:off x="5791200" y="1371600"/>
            <a:ext cx="2895600" cy="160020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Con la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domanda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di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mercato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D</a:t>
            </a:r>
            <a:r>
              <a:rPr lang="en-US" sz="1800" baseline="-25000" dirty="0">
                <a:solidFill>
                  <a:srgbClr val="660066"/>
                </a:solidFill>
                <a:latin typeface="Times New Roman" charset="0"/>
              </a:rPr>
              <a:t>2</a:t>
            </a:r>
            <a:endParaRPr lang="en-US" sz="1800" dirty="0">
              <a:solidFill>
                <a:srgbClr val="660066"/>
              </a:solidFill>
              <a:latin typeface="Times New Roman" charset="0"/>
            </a:endParaRPr>
          </a:p>
          <a:p>
            <a:pPr algn="ctr" eaLnBrk="0" hangingPunct="0">
              <a:defRPr/>
            </a:pP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e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l’offerta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di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mercato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S</a:t>
            </a:r>
            <a:r>
              <a:rPr lang="en-US" sz="1800" baseline="-25000" dirty="0">
                <a:solidFill>
                  <a:srgbClr val="660066"/>
                </a:solidFill>
                <a:latin typeface="Times New Roman" charset="0"/>
              </a:rPr>
              <a:t>1</a:t>
            </a:r>
            <a:endParaRPr lang="en-US" sz="1800" dirty="0">
              <a:solidFill>
                <a:srgbClr val="660066"/>
              </a:solidFill>
              <a:latin typeface="Times New Roman" charset="0"/>
            </a:endParaRPr>
          </a:p>
          <a:p>
            <a:pPr algn="ctr" eaLnBrk="0" hangingPunct="0">
              <a:defRPr/>
            </a:pP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il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prezzo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di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equilibrio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è P</a:t>
            </a:r>
            <a:r>
              <a:rPr lang="en-US" sz="1800" baseline="-25000" dirty="0">
                <a:solidFill>
                  <a:srgbClr val="660066"/>
                </a:solidFill>
                <a:latin typeface="Times New Roman" charset="0"/>
              </a:rPr>
              <a:t>1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</a:p>
          <a:p>
            <a:pPr algn="ctr" eaLnBrk="0" hangingPunct="0">
              <a:defRPr/>
            </a:pP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e la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quantità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d’equilibrio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è Q</a:t>
            </a:r>
            <a:r>
              <a:rPr lang="en-US" sz="1800" baseline="-25000" dirty="0">
                <a:solidFill>
                  <a:srgbClr val="660066"/>
                </a:solidFill>
                <a:latin typeface="Times New Roman" charset="0"/>
              </a:rPr>
              <a:t>1</a:t>
            </a:r>
            <a:endParaRPr lang="en-US" sz="1800" dirty="0">
              <a:solidFill>
                <a:srgbClr val="660066"/>
              </a:solidFill>
              <a:latin typeface="Times New Roman" charset="0"/>
            </a:endParaRPr>
          </a:p>
        </p:txBody>
      </p:sp>
      <p:sp>
        <p:nvSpPr>
          <p:cNvPr id="7210" name="Line 42"/>
          <p:cNvSpPr>
            <a:spLocks noChangeShapeType="1"/>
          </p:cNvSpPr>
          <p:nvPr/>
        </p:nvSpPr>
        <p:spPr bwMode="auto">
          <a:xfrm>
            <a:off x="3238500" y="3949700"/>
            <a:ext cx="0" cy="16002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11" name="Text Box 43"/>
          <p:cNvSpPr txBox="1">
            <a:spLocks noChangeArrowheads="1"/>
          </p:cNvSpPr>
          <p:nvPr/>
        </p:nvSpPr>
        <p:spPr bwMode="auto">
          <a:xfrm>
            <a:off x="3048000" y="55626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</a:rPr>
              <a:t>q</a:t>
            </a:r>
            <a:r>
              <a:rPr lang="en-US" sz="1800" b="1" baseline="-25000">
                <a:solidFill>
                  <a:srgbClr val="FF0000"/>
                </a:solidFill>
              </a:rPr>
              <a:t>1</a:t>
            </a:r>
            <a:endParaRPr lang="en-US" sz="1800" b="1">
              <a:solidFill>
                <a:srgbClr val="FF0000"/>
              </a:solidFill>
            </a:endParaRPr>
          </a:p>
        </p:txBody>
      </p:sp>
      <p:sp>
        <p:nvSpPr>
          <p:cNvPr id="7212" name="AutoShape 44"/>
          <p:cNvSpPr>
            <a:spLocks noChangeArrowheads="1"/>
          </p:cNvSpPr>
          <p:nvPr/>
        </p:nvSpPr>
        <p:spPr bwMode="auto">
          <a:xfrm flipH="1">
            <a:off x="3200400" y="2438400"/>
            <a:ext cx="3581400" cy="1143000"/>
          </a:xfrm>
          <a:prstGeom prst="wedgeRoundRectCallout">
            <a:avLst>
              <a:gd name="adj1" fmla="val 47445"/>
              <a:gd name="adj2" fmla="val 81282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Le </a:t>
            </a:r>
            <a:r>
              <a:rPr lang="en-US" sz="2000" dirty="0" err="1">
                <a:solidFill>
                  <a:srgbClr val="660066"/>
                </a:solidFill>
                <a:latin typeface="Times New Roman" charset="0"/>
              </a:rPr>
              <a:t>imprese</a:t>
            </a: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2000" dirty="0" err="1">
                <a:solidFill>
                  <a:srgbClr val="660066"/>
                </a:solidFill>
                <a:latin typeface="Times New Roman" charset="0"/>
              </a:rPr>
              <a:t>esistenti</a:t>
            </a: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2000" dirty="0" err="1">
                <a:solidFill>
                  <a:srgbClr val="660066"/>
                </a:solidFill>
                <a:latin typeface="Times New Roman" charset="0"/>
              </a:rPr>
              <a:t>massimizzano</a:t>
            </a:r>
            <a:br>
              <a:rPr lang="en-US" sz="2000" dirty="0">
                <a:solidFill>
                  <a:srgbClr val="660066"/>
                </a:solidFill>
                <a:latin typeface="Times New Roman" charset="0"/>
              </a:rPr>
            </a:br>
            <a:r>
              <a:rPr lang="en-US" sz="2000" dirty="0" err="1">
                <a:solidFill>
                  <a:srgbClr val="660066"/>
                </a:solidFill>
                <a:latin typeface="Times New Roman" charset="0"/>
              </a:rPr>
              <a:t>i</a:t>
            </a: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2000" dirty="0" err="1">
                <a:solidFill>
                  <a:srgbClr val="660066"/>
                </a:solidFill>
                <a:latin typeface="Times New Roman" charset="0"/>
              </a:rPr>
              <a:t>profitti</a:t>
            </a: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2000" dirty="0" err="1">
                <a:solidFill>
                  <a:srgbClr val="660066"/>
                </a:solidFill>
                <a:latin typeface="Times New Roman" charset="0"/>
              </a:rPr>
              <a:t>incrementando</a:t>
            </a:r>
            <a:br>
              <a:rPr lang="en-US" sz="2000" dirty="0">
                <a:solidFill>
                  <a:srgbClr val="660066"/>
                </a:solidFill>
                <a:latin typeface="Times New Roman" charset="0"/>
              </a:rPr>
            </a:br>
            <a:r>
              <a:rPr lang="en-US" sz="2000" dirty="0" err="1">
                <a:solidFill>
                  <a:srgbClr val="660066"/>
                </a:solidFill>
                <a:latin typeface="Times New Roman" charset="0"/>
              </a:rPr>
              <a:t>l’output</a:t>
            </a: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 a q</a:t>
            </a:r>
            <a:r>
              <a:rPr lang="en-US" sz="2000" baseline="-25000" dirty="0">
                <a:solidFill>
                  <a:srgbClr val="660066"/>
                </a:solidFill>
                <a:latin typeface="Times New Roman" charset="0"/>
              </a:rPr>
              <a:t>1</a:t>
            </a: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 </a:t>
            </a:r>
            <a:endParaRPr lang="en-US" dirty="0">
              <a:solidFill>
                <a:srgbClr val="660066"/>
              </a:solidFill>
              <a:latin typeface="Times New Roman" charset="0"/>
            </a:endParaRPr>
          </a:p>
        </p:txBody>
      </p:sp>
      <p:sp>
        <p:nvSpPr>
          <p:cNvPr id="7213" name="AutoShape 45"/>
          <p:cNvSpPr>
            <a:spLocks noChangeArrowheads="1"/>
          </p:cNvSpPr>
          <p:nvPr/>
        </p:nvSpPr>
        <p:spPr bwMode="auto">
          <a:xfrm>
            <a:off x="3429000" y="3886200"/>
            <a:ext cx="2362200" cy="106680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I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profitti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“in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eccesso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”</a:t>
            </a:r>
            <a:br>
              <a:rPr lang="en-US" sz="1800" dirty="0">
                <a:solidFill>
                  <a:srgbClr val="660066"/>
                </a:solidFill>
                <a:latin typeface="Times New Roman" charset="0"/>
              </a:rPr>
            </a:b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spingono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nuove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imprese</a:t>
            </a:r>
            <a:br>
              <a:rPr lang="en-US" sz="1800" dirty="0">
                <a:solidFill>
                  <a:srgbClr val="660066"/>
                </a:solidFill>
                <a:latin typeface="Times New Roman" charset="0"/>
              </a:rPr>
            </a:b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ad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entrare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nel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mercato</a:t>
            </a:r>
            <a:endParaRPr lang="en-US" sz="1800" dirty="0">
              <a:solidFill>
                <a:srgbClr val="660066"/>
              </a:solidFill>
              <a:latin typeface="Times New Roman" charset="0"/>
            </a:endParaRPr>
          </a:p>
        </p:txBody>
      </p:sp>
      <p:sp>
        <p:nvSpPr>
          <p:cNvPr id="7214" name="AutoShape 46"/>
          <p:cNvSpPr>
            <a:spLocks noChangeArrowheads="1"/>
          </p:cNvSpPr>
          <p:nvPr/>
        </p:nvSpPr>
        <p:spPr bwMode="auto">
          <a:xfrm>
            <a:off x="3276600" y="1492250"/>
            <a:ext cx="4191000" cy="1905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7215" name="Text Box 47"/>
          <p:cNvSpPr txBox="1">
            <a:spLocks noChangeArrowheads="1"/>
          </p:cNvSpPr>
          <p:nvPr/>
        </p:nvSpPr>
        <p:spPr bwMode="auto">
          <a:xfrm>
            <a:off x="3276600" y="1676400"/>
            <a:ext cx="434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1800" dirty="0">
                <a:solidFill>
                  <a:srgbClr val="660066"/>
                </a:solidFill>
              </a:rPr>
              <a:t> La </a:t>
            </a:r>
            <a:r>
              <a:rPr lang="en-US" sz="1800" dirty="0" err="1">
                <a:solidFill>
                  <a:srgbClr val="660066"/>
                </a:solidFill>
              </a:rPr>
              <a:t>curva</a:t>
            </a:r>
            <a:r>
              <a:rPr lang="en-US" sz="1800" dirty="0">
                <a:solidFill>
                  <a:srgbClr val="660066"/>
                </a:solidFill>
              </a:rPr>
              <a:t> di </a:t>
            </a:r>
            <a:r>
              <a:rPr lang="en-US" sz="1800" dirty="0" err="1">
                <a:solidFill>
                  <a:srgbClr val="660066"/>
                </a:solidFill>
              </a:rPr>
              <a:t>offertà</a:t>
            </a:r>
            <a:r>
              <a:rPr lang="en-US" sz="1800" dirty="0">
                <a:solidFill>
                  <a:srgbClr val="660066"/>
                </a:solidFill>
              </a:rPr>
              <a:t> </a:t>
            </a:r>
            <a:r>
              <a:rPr lang="en-US" sz="1800" dirty="0" err="1">
                <a:solidFill>
                  <a:srgbClr val="660066"/>
                </a:solidFill>
              </a:rPr>
              <a:t>si</a:t>
            </a:r>
            <a:r>
              <a:rPr lang="en-US" sz="1800" dirty="0">
                <a:solidFill>
                  <a:srgbClr val="660066"/>
                </a:solidFill>
              </a:rPr>
              <a:t> </a:t>
            </a:r>
            <a:r>
              <a:rPr lang="en-US" sz="1800" dirty="0" err="1">
                <a:solidFill>
                  <a:srgbClr val="660066"/>
                </a:solidFill>
              </a:rPr>
              <a:t>sposta</a:t>
            </a:r>
            <a:r>
              <a:rPr lang="en-US" sz="1800" dirty="0">
                <a:solidFill>
                  <a:srgbClr val="660066"/>
                </a:solidFill>
              </a:rPr>
              <a:t> verso </a:t>
            </a:r>
            <a:r>
              <a:rPr lang="en-US" sz="1800" dirty="0" err="1">
                <a:solidFill>
                  <a:srgbClr val="660066"/>
                </a:solidFill>
              </a:rPr>
              <a:t>destra</a:t>
            </a:r>
            <a:endParaRPr lang="en-US" sz="1800" dirty="0"/>
          </a:p>
        </p:txBody>
      </p:sp>
      <p:sp>
        <p:nvSpPr>
          <p:cNvPr id="7216" name="Text Box 48"/>
          <p:cNvSpPr txBox="1">
            <a:spLocks noChangeArrowheads="1"/>
          </p:cNvSpPr>
          <p:nvPr/>
        </p:nvSpPr>
        <p:spPr bwMode="auto">
          <a:xfrm>
            <a:off x="3276600" y="2071688"/>
            <a:ext cx="3581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1800">
                <a:solidFill>
                  <a:srgbClr val="660066"/>
                </a:solidFill>
              </a:rPr>
              <a:t> I prezzi diminuiscono</a:t>
            </a:r>
            <a:endParaRPr lang="en-US" sz="1800"/>
          </a:p>
        </p:txBody>
      </p:sp>
      <p:sp>
        <p:nvSpPr>
          <p:cNvPr id="7217" name="Text Box 49"/>
          <p:cNvSpPr txBox="1">
            <a:spLocks noChangeArrowheads="1"/>
          </p:cNvSpPr>
          <p:nvPr/>
        </p:nvSpPr>
        <p:spPr bwMode="auto">
          <a:xfrm>
            <a:off x="3276600" y="2438400"/>
            <a:ext cx="419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1800" dirty="0">
                <a:solidFill>
                  <a:srgbClr val="660066"/>
                </a:solidFill>
              </a:rPr>
              <a:t> </a:t>
            </a:r>
            <a:r>
              <a:rPr lang="en-US" sz="1800" dirty="0" err="1">
                <a:solidFill>
                  <a:srgbClr val="660066"/>
                </a:solidFill>
              </a:rPr>
              <a:t>L’entrata</a:t>
            </a:r>
            <a:r>
              <a:rPr lang="en-US" sz="1800" dirty="0">
                <a:solidFill>
                  <a:srgbClr val="660066"/>
                </a:solidFill>
              </a:rPr>
              <a:t> continua </a:t>
            </a:r>
            <a:r>
              <a:rPr lang="en-US" sz="1800" dirty="0" err="1">
                <a:solidFill>
                  <a:srgbClr val="660066"/>
                </a:solidFill>
              </a:rPr>
              <a:t>finché</a:t>
            </a:r>
            <a:r>
              <a:rPr lang="en-US" sz="1800" dirty="0">
                <a:solidFill>
                  <a:srgbClr val="660066"/>
                </a:solidFill>
              </a:rPr>
              <a:t> </a:t>
            </a:r>
            <a:r>
              <a:rPr lang="en-US" sz="1800" dirty="0" err="1">
                <a:solidFill>
                  <a:srgbClr val="660066"/>
                </a:solidFill>
              </a:rPr>
              <a:t>esistono</a:t>
            </a:r>
            <a:r>
              <a:rPr lang="en-US" sz="1800" dirty="0">
                <a:solidFill>
                  <a:srgbClr val="660066"/>
                </a:solidFill>
              </a:rPr>
              <a:t> </a:t>
            </a:r>
            <a:r>
              <a:rPr lang="en-US" sz="1800" dirty="0" err="1">
                <a:solidFill>
                  <a:srgbClr val="660066"/>
                </a:solidFill>
              </a:rPr>
              <a:t>profitti</a:t>
            </a:r>
            <a:endParaRPr lang="en-US" sz="1800" dirty="0"/>
          </a:p>
        </p:txBody>
      </p:sp>
      <p:sp>
        <p:nvSpPr>
          <p:cNvPr id="7218" name="Text Box 50"/>
          <p:cNvSpPr txBox="1">
            <a:spLocks noChangeArrowheads="1"/>
          </p:cNvSpPr>
          <p:nvPr/>
        </p:nvSpPr>
        <p:spPr bwMode="auto">
          <a:xfrm>
            <a:off x="3276600" y="2830513"/>
            <a:ext cx="4267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1800">
                <a:solidFill>
                  <a:srgbClr val="660066"/>
                </a:solidFill>
              </a:rPr>
              <a:t> L’equilibrio di lungo periodo è ripristinato</a:t>
            </a:r>
            <a:endParaRPr lang="en-US" sz="1800"/>
          </a:p>
        </p:txBody>
      </p:sp>
      <p:sp>
        <p:nvSpPr>
          <p:cNvPr id="7219" name="Text Box 51"/>
          <p:cNvSpPr txBox="1">
            <a:spLocks noChangeArrowheads="1"/>
          </p:cNvSpPr>
          <p:nvPr/>
        </p:nvSpPr>
        <p:spPr bwMode="auto">
          <a:xfrm>
            <a:off x="3352800" y="3048000"/>
            <a:ext cx="3886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FF0000"/>
              </a:buClr>
            </a:pPr>
            <a:r>
              <a:rPr lang="en-US" sz="1800">
                <a:solidFill>
                  <a:srgbClr val="660066"/>
                </a:solidFill>
              </a:rPr>
              <a:t> al prezzo P</a:t>
            </a:r>
            <a:r>
              <a:rPr lang="en-US" sz="1800" baseline="-25000">
                <a:solidFill>
                  <a:srgbClr val="660066"/>
                </a:solidFill>
              </a:rPr>
              <a:t>C</a:t>
            </a:r>
            <a:r>
              <a:rPr lang="en-US" sz="1800">
                <a:solidFill>
                  <a:srgbClr val="660066"/>
                </a:solidFill>
              </a:rPr>
              <a:t> e con la curva d’offerta S</a:t>
            </a:r>
            <a:r>
              <a:rPr lang="en-US" sz="1800" baseline="-25000">
                <a:solidFill>
                  <a:srgbClr val="660066"/>
                </a:solidFill>
              </a:rPr>
              <a:t>2</a:t>
            </a:r>
            <a:endParaRPr lang="en-US" sz="1800"/>
          </a:p>
        </p:txBody>
      </p:sp>
      <p:sp>
        <p:nvSpPr>
          <p:cNvPr id="7220" name="Line 52"/>
          <p:cNvSpPr>
            <a:spLocks noChangeShapeType="1"/>
          </p:cNvSpPr>
          <p:nvPr/>
        </p:nvSpPr>
        <p:spPr bwMode="auto">
          <a:xfrm flipV="1">
            <a:off x="5791200" y="3505200"/>
            <a:ext cx="2362200" cy="160020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21" name="Line 53"/>
          <p:cNvSpPr>
            <a:spLocks noChangeShapeType="1"/>
          </p:cNvSpPr>
          <p:nvPr/>
        </p:nvSpPr>
        <p:spPr bwMode="auto">
          <a:xfrm flipH="1">
            <a:off x="1454150" y="4203700"/>
            <a:ext cx="56388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22" name="Line 54"/>
          <p:cNvSpPr>
            <a:spLocks noChangeShapeType="1"/>
          </p:cNvSpPr>
          <p:nvPr/>
        </p:nvSpPr>
        <p:spPr bwMode="auto">
          <a:xfrm flipV="1">
            <a:off x="5930900" y="3581400"/>
            <a:ext cx="2362200" cy="160020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23" name="Line 55"/>
          <p:cNvSpPr>
            <a:spLocks noChangeShapeType="1"/>
          </p:cNvSpPr>
          <p:nvPr/>
        </p:nvSpPr>
        <p:spPr bwMode="auto">
          <a:xfrm flipV="1">
            <a:off x="6019800" y="3733800"/>
            <a:ext cx="2362200" cy="1600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24" name="Line 56"/>
          <p:cNvSpPr>
            <a:spLocks noChangeShapeType="1"/>
          </p:cNvSpPr>
          <p:nvPr/>
        </p:nvSpPr>
        <p:spPr bwMode="auto">
          <a:xfrm>
            <a:off x="6203950" y="4489450"/>
            <a:ext cx="10668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25" name="Text Box 57"/>
          <p:cNvSpPr txBox="1">
            <a:spLocks noChangeArrowheads="1"/>
          </p:cNvSpPr>
          <p:nvPr/>
        </p:nvSpPr>
        <p:spPr bwMode="auto">
          <a:xfrm>
            <a:off x="8382000" y="37338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</a:rPr>
              <a:t>S</a:t>
            </a:r>
            <a:r>
              <a:rPr lang="en-US" sz="1800" b="1" baseline="-25000">
                <a:solidFill>
                  <a:srgbClr val="FF0000"/>
                </a:solidFill>
              </a:rPr>
              <a:t>2</a:t>
            </a:r>
            <a:endParaRPr lang="en-US" sz="1800" b="1">
              <a:solidFill>
                <a:srgbClr val="FF0000"/>
              </a:solidFill>
            </a:endParaRPr>
          </a:p>
        </p:txBody>
      </p:sp>
      <p:sp>
        <p:nvSpPr>
          <p:cNvPr id="7226" name="Line 58"/>
          <p:cNvSpPr>
            <a:spLocks noChangeShapeType="1"/>
          </p:cNvSpPr>
          <p:nvPr/>
        </p:nvSpPr>
        <p:spPr bwMode="auto">
          <a:xfrm>
            <a:off x="7258050" y="4489450"/>
            <a:ext cx="0" cy="10668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27" name="Text Box 59"/>
          <p:cNvSpPr txBox="1">
            <a:spLocks noChangeArrowheads="1"/>
          </p:cNvSpPr>
          <p:nvPr/>
        </p:nvSpPr>
        <p:spPr bwMode="auto">
          <a:xfrm>
            <a:off x="7162800" y="5562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</a:rPr>
              <a:t>Q´</a:t>
            </a:r>
            <a:r>
              <a:rPr lang="en-US" sz="1800" b="1" baseline="-25000">
                <a:solidFill>
                  <a:srgbClr val="FF0000"/>
                </a:solidFill>
              </a:rPr>
              <a:t>C</a:t>
            </a:r>
            <a:endParaRPr lang="en-US" sz="1800" b="1">
              <a:solidFill>
                <a:srgbClr val="FF0000"/>
              </a:solidFill>
            </a:endParaRP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5410200" y="5562600"/>
            <a:ext cx="2895600" cy="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3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300"/>
                                        <p:tgtEl>
                                          <p:spTgt spid="71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3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71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6"/>
                                            </p:cond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72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0"/>
                                            </p:cond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4"/>
                                            </p:cond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"/>
                            </p:stCondLst>
                            <p:childTnLst>
                              <p:par>
                                <p:cTn id="1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7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500"/>
                            </p:stCondLst>
                            <p:childTnLst>
                              <p:par>
                                <p:cTn id="1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000"/>
                            </p:stCondLst>
                            <p:childTnLst>
                              <p:par>
                                <p:cTn id="1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500"/>
                            </p:stCondLst>
                            <p:childTnLst>
                              <p:par>
                                <p:cTn id="1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3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7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00"/>
                            </p:stCondLst>
                            <p:childTnLst>
                              <p:par>
                                <p:cTn id="1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000"/>
                            </p:stCondLst>
                            <p:childTnLst>
                              <p:par>
                                <p:cTn id="1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300"/>
                                        <p:tgtEl>
                                          <p:spTgt spid="72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2" dur="500"/>
                                        <p:tgtEl>
                                          <p:spTgt spid="7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500"/>
                            </p:stCondLst>
                            <p:childTnLst>
                              <p:par>
                                <p:cTn id="1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7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1000"/>
                            </p:stCondLst>
                            <p:childTnLst>
                              <p:par>
                                <p:cTn id="1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0" dur="500"/>
                                        <p:tgtEl>
                                          <p:spTgt spid="72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500"/>
                                        <p:tgtEl>
                                          <p:spTgt spid="7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500"/>
                            </p:stCondLst>
                            <p:childTnLst>
                              <p:par>
                                <p:cTn id="20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9" dur="500"/>
                                        <p:tgtEl>
                                          <p:spTgt spid="72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4" dur="500"/>
                                        <p:tgtEl>
                                          <p:spTgt spid="7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500"/>
                            </p:stCondLst>
                            <p:childTnLst>
                              <p:par>
                                <p:cTn id="2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8" dur="500"/>
                                        <p:tgtEl>
                                          <p:spTgt spid="72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6"/>
                                            </p:cond>
                                          </p:stCondLst>
                                        </p:cTn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2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2" dur="500"/>
                                        <p:tgtEl>
                                          <p:spTgt spid="7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6" dur="500"/>
                                        <p:tgtEl>
                                          <p:spTgt spid="7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0" dur="500"/>
                                        <p:tgtEl>
                                          <p:spTgt spid="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500"/>
                            </p:stCondLst>
                            <p:childTnLst>
                              <p:par>
                                <p:cTn id="2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4" dur="500"/>
                                        <p:tgtEl>
                                          <p:spTgt spid="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4000"/>
                            </p:stCondLst>
                            <p:childTnLst>
                              <p:par>
                                <p:cTn id="2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8" dur="500"/>
                                        <p:tgtEl>
                                          <p:spTgt spid="7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4500"/>
                            </p:stCondLst>
                            <p:childTnLst>
                              <p:par>
                                <p:cTn id="2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2" dur="500"/>
                                        <p:tgtEl>
                                          <p:spTgt spid="7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6" dur="500"/>
                                        <p:tgtEl>
                                          <p:spTgt spid="7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173" grpId="0" autoUpdateAnimBg="0"/>
      <p:bldP spid="7174" grpId="0" autoUpdateAnimBg="0"/>
      <p:bldP spid="7175" grpId="0" animBg="1"/>
      <p:bldP spid="7176" grpId="0" animBg="1"/>
      <p:bldP spid="7177" grpId="0" autoUpdateAnimBg="0"/>
      <p:bldP spid="7178" grpId="0" autoUpdateAnimBg="0"/>
      <p:bldP spid="7179" grpId="0" animBg="1"/>
      <p:bldP spid="7180" grpId="0" autoUpdateAnimBg="0"/>
      <p:bldP spid="7181" grpId="0" animBg="1"/>
      <p:bldP spid="7182" grpId="0" autoUpdateAnimBg="0"/>
      <p:bldP spid="7183" grpId="0" animBg="1"/>
      <p:bldP spid="7184" grpId="0" animBg="1"/>
      <p:bldP spid="7185" grpId="0" autoUpdateAnimBg="0"/>
      <p:bldP spid="7186" grpId="0" animBg="1"/>
      <p:bldP spid="7187" grpId="0" animBg="1"/>
      <p:bldP spid="7188" grpId="0" autoUpdateAnimBg="0"/>
      <p:bldP spid="7189" grpId="0" autoUpdateAnimBg="0"/>
      <p:bldP spid="7190" grpId="0" autoUpdateAnimBg="0"/>
      <p:bldP spid="7191" grpId="0" autoUpdateAnimBg="0"/>
      <p:bldP spid="7192" grpId="0" animBg="1" autoUpdateAnimBg="0"/>
      <p:bldP spid="7193" grpId="0" animBg="1" autoUpdateAnimBg="0"/>
      <p:bldP spid="7194" grpId="0" animBg="1" autoUpdateAnimBg="0"/>
      <p:bldP spid="7195" grpId="0" animBg="1"/>
      <p:bldP spid="7196" grpId="0" animBg="1" autoUpdateAnimBg="0"/>
      <p:bldP spid="7197" grpId="0" autoUpdateAnimBg="0"/>
      <p:bldP spid="7198" grpId="0" autoUpdateAnimBg="0"/>
      <p:bldP spid="7199" grpId="0" animBg="1"/>
      <p:bldP spid="7200" grpId="0" animBg="1"/>
      <p:bldP spid="7201" grpId="0" animBg="1"/>
      <p:bldP spid="7202" grpId="0" animBg="1"/>
      <p:bldP spid="7203" grpId="0" animBg="1"/>
      <p:bldP spid="7204" grpId="0" animBg="1"/>
      <p:bldP spid="7205" grpId="0" animBg="1" autoUpdateAnimBg="0"/>
      <p:bldP spid="7206" grpId="0" autoUpdateAnimBg="0"/>
      <p:bldP spid="7207" grpId="0" autoUpdateAnimBg="0"/>
      <p:bldP spid="7208" grpId="0" autoUpdateAnimBg="0"/>
      <p:bldP spid="7209" grpId="0" animBg="1" autoUpdateAnimBg="0"/>
      <p:bldP spid="7210" grpId="0" animBg="1"/>
      <p:bldP spid="7211" grpId="0" autoUpdateAnimBg="0"/>
      <p:bldP spid="7212" grpId="0" animBg="1" autoUpdateAnimBg="0"/>
      <p:bldP spid="7213" grpId="0" animBg="1" autoUpdateAnimBg="0"/>
      <p:bldP spid="7214" grpId="0" animBg="1"/>
      <p:bldP spid="7215" grpId="0" autoUpdateAnimBg="0"/>
      <p:bldP spid="7216" grpId="0" autoUpdateAnimBg="0"/>
      <p:bldP spid="7217" grpId="0" autoUpdateAnimBg="0"/>
      <p:bldP spid="7218" grpId="0" autoUpdateAnimBg="0"/>
      <p:bldP spid="7219" grpId="0" autoUpdateAnimBg="0"/>
      <p:bldP spid="7220" grpId="0" animBg="1"/>
      <p:bldP spid="7221" grpId="0" animBg="1"/>
      <p:bldP spid="7222" grpId="0" animBg="1"/>
      <p:bldP spid="7223" grpId="0" animBg="1"/>
      <p:bldP spid="7224" grpId="0" animBg="1"/>
      <p:bldP spid="7225" grpId="0" autoUpdateAnimBg="0"/>
      <p:bldP spid="7226" grpId="0" animBg="1"/>
      <p:bldP spid="7227" grpId="0" autoUpdateAnimBg="0"/>
      <p:bldP spid="717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3735" y="311534"/>
            <a:ext cx="7772400" cy="6096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fontAlgn="auto">
              <a:spcAft>
                <a:spcPts val="0"/>
              </a:spcAft>
            </a:pP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LA COMPETIZIONE PERFETTA: ALTRI ASPETTI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609600" y="1219200"/>
            <a:ext cx="7772400" cy="11430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274320" indent="-274320" algn="ctr" fontAlgn="auto">
              <a:lnSpc>
                <a:spcPct val="90000"/>
              </a:lnSpc>
              <a:spcAft>
                <a:spcPts val="0"/>
              </a:spcAft>
              <a:buFont typeface="Wingdings"/>
              <a:buNone/>
              <a:defRPr/>
            </a:pPr>
            <a:r>
              <a:rPr lang="en-US" sz="2800" dirty="0"/>
              <a:t>Come </a:t>
            </a:r>
            <a:r>
              <a:rPr lang="en-US" sz="2800" dirty="0" err="1"/>
              <a:t>si</a:t>
            </a:r>
            <a:r>
              <a:rPr lang="en-US" sz="2800" dirty="0"/>
              <a:t> </a:t>
            </a:r>
            <a:r>
              <a:rPr lang="en-US" sz="2800" dirty="0" err="1"/>
              <a:t>deriva</a:t>
            </a:r>
            <a:r>
              <a:rPr lang="en-US" sz="2800" dirty="0"/>
              <a:t> la </a:t>
            </a:r>
            <a:r>
              <a:rPr lang="en-US" sz="2800" dirty="0" err="1"/>
              <a:t>curva</a:t>
            </a:r>
            <a:r>
              <a:rPr lang="en-US" sz="2800" dirty="0"/>
              <a:t> </a:t>
            </a:r>
            <a:r>
              <a:rPr lang="en-US" sz="2800" dirty="0" err="1"/>
              <a:t>di</a:t>
            </a:r>
            <a:r>
              <a:rPr lang="en-US" sz="2800" dirty="0"/>
              <a:t> </a:t>
            </a:r>
            <a:r>
              <a:rPr lang="en-US" sz="2800" dirty="0" err="1"/>
              <a:t>offerta</a:t>
            </a:r>
            <a:r>
              <a:rPr lang="en-US" sz="2800" dirty="0"/>
              <a:t> </a:t>
            </a:r>
            <a:r>
              <a:rPr lang="en-US" sz="2800" dirty="0" err="1"/>
              <a:t>di</a:t>
            </a:r>
            <a:r>
              <a:rPr lang="en-US" sz="2800" dirty="0"/>
              <a:t> </a:t>
            </a:r>
            <a:r>
              <a:rPr lang="en-US" sz="2800" dirty="0" err="1"/>
              <a:t>breve-periodo</a:t>
            </a:r>
            <a:endParaRPr lang="en-US" dirty="0"/>
          </a:p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/>
              <a:t>È la </a:t>
            </a:r>
            <a:r>
              <a:rPr lang="en-US" sz="2400" dirty="0" err="1"/>
              <a:t>somma</a:t>
            </a:r>
            <a:r>
              <a:rPr lang="en-US" sz="2400" dirty="0"/>
              <a:t> </a:t>
            </a:r>
            <a:r>
              <a:rPr lang="en-US" sz="2400" i="1" dirty="0" err="1"/>
              <a:t>orizzontale</a:t>
            </a:r>
            <a:r>
              <a:rPr lang="en-US" sz="2400" i="1" dirty="0"/>
              <a:t> </a:t>
            </a:r>
            <a:r>
              <a:rPr lang="en-US" sz="2400" dirty="0" err="1"/>
              <a:t>delle</a:t>
            </a:r>
            <a:r>
              <a:rPr lang="en-US" sz="2400" dirty="0"/>
              <a:t> curve </a:t>
            </a:r>
            <a:r>
              <a:rPr lang="en-US" sz="2400" dirty="0" err="1"/>
              <a:t>di</a:t>
            </a:r>
            <a:r>
              <a:rPr lang="en-US" sz="2400" dirty="0"/>
              <a:t> </a:t>
            </a:r>
            <a:r>
              <a:rPr lang="en-US" sz="2400" dirty="0" err="1"/>
              <a:t>costo</a:t>
            </a:r>
            <a:r>
              <a:rPr lang="en-US" sz="2400" dirty="0"/>
              <a:t> </a:t>
            </a:r>
            <a:r>
              <a:rPr lang="en-US" sz="2400" dirty="0" err="1"/>
              <a:t>marginale</a:t>
            </a:r>
            <a:r>
              <a:rPr lang="en-US" sz="2400" dirty="0"/>
              <a:t> </a:t>
            </a:r>
            <a:r>
              <a:rPr lang="en-US" sz="2400" dirty="0" err="1"/>
              <a:t>delle</a:t>
            </a:r>
            <a:r>
              <a:rPr lang="en-US" sz="2400" dirty="0"/>
              <a:t> </a:t>
            </a:r>
            <a:r>
              <a:rPr lang="en-US" sz="2400" dirty="0" err="1"/>
              <a:t>singole</a:t>
            </a:r>
            <a:r>
              <a:rPr lang="en-US" sz="2400" dirty="0"/>
              <a:t> </a:t>
            </a:r>
            <a:r>
              <a:rPr lang="en-US" sz="2400" dirty="0" err="1"/>
              <a:t>imprese</a:t>
            </a:r>
            <a:endParaRPr lang="en-US" sz="2000" dirty="0"/>
          </a:p>
        </p:txBody>
      </p:sp>
      <p:sp>
        <p:nvSpPr>
          <p:cNvPr id="8196" name="AutoShape 4"/>
          <p:cNvSpPr>
            <a:spLocks noChangeArrowheads="1"/>
          </p:cNvSpPr>
          <p:nvPr/>
        </p:nvSpPr>
        <p:spPr bwMode="auto">
          <a:xfrm>
            <a:off x="914400" y="2743200"/>
            <a:ext cx="3733800" cy="3352800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it-IT" dirty="0">
              <a:latin typeface="Times New Roman" charset="0"/>
            </a:endParaRP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371600" y="2971800"/>
            <a:ext cx="2590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dirty="0" err="1">
                <a:solidFill>
                  <a:srgbClr val="CC0066"/>
                </a:solidFill>
              </a:rPr>
              <a:t>Esempio</a:t>
            </a:r>
            <a:r>
              <a:rPr lang="en-US" sz="1800" dirty="0">
                <a:solidFill>
                  <a:srgbClr val="CC0066"/>
                </a:solidFill>
              </a:rPr>
              <a:t> 1: </a:t>
            </a:r>
            <a:r>
              <a:rPr lang="en-US" sz="1800" dirty="0" err="1">
                <a:solidFill>
                  <a:srgbClr val="CC0066"/>
                </a:solidFill>
              </a:rPr>
              <a:t>tre</a:t>
            </a:r>
            <a:r>
              <a:rPr lang="en-US" sz="1800" dirty="0">
                <a:solidFill>
                  <a:srgbClr val="CC0066"/>
                </a:solidFill>
              </a:rPr>
              <a:t> </a:t>
            </a:r>
            <a:r>
              <a:rPr lang="en-US" sz="1800" dirty="0" err="1">
                <a:solidFill>
                  <a:srgbClr val="CC0066"/>
                </a:solidFill>
              </a:rPr>
              <a:t>imprese</a:t>
            </a:r>
            <a:endParaRPr lang="en-US" sz="1800" dirty="0">
              <a:solidFill>
                <a:srgbClr val="CC0066"/>
              </a:solidFill>
            </a:endParaRP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1371600" y="3429000"/>
            <a:ext cx="2590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Impresa 1: C′ = 4q + 8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1371600" y="3810000"/>
            <a:ext cx="2590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Impresa 2: C′ = 2q + 8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1371600" y="4191000"/>
            <a:ext cx="2590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Impresa 3: C′ = 6q + 8</a:t>
            </a: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1371600" y="4572000"/>
            <a:ext cx="2590800" cy="369888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>
                <a:solidFill>
                  <a:srgbClr val="CC0066"/>
                </a:solidFill>
              </a:rPr>
              <a:t>Invertite queste funzioni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1371600" y="5029200"/>
            <a:ext cx="3200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Aggregate:</a:t>
            </a:r>
            <a:r>
              <a:rPr lang="en-US" sz="1800">
                <a:solidFill>
                  <a:srgbClr val="CC0066"/>
                </a:solidFill>
              </a:rPr>
              <a:t> </a:t>
            </a:r>
            <a:r>
              <a:rPr lang="en-US" sz="1800" b="1">
                <a:solidFill>
                  <a:srgbClr val="CC0066"/>
                </a:solidFill>
              </a:rPr>
              <a:t>Q= q</a:t>
            </a:r>
            <a:r>
              <a:rPr lang="en-US" sz="1800" b="1" baseline="-25000">
                <a:solidFill>
                  <a:srgbClr val="CC0066"/>
                </a:solidFill>
              </a:rPr>
              <a:t>1</a:t>
            </a:r>
            <a:r>
              <a:rPr lang="en-US" sz="1800" b="1">
                <a:solidFill>
                  <a:srgbClr val="CC0066"/>
                </a:solidFill>
              </a:rPr>
              <a:t>+q</a:t>
            </a:r>
            <a:r>
              <a:rPr lang="en-US" sz="1800" b="1" baseline="-25000">
                <a:solidFill>
                  <a:srgbClr val="CC0066"/>
                </a:solidFill>
              </a:rPr>
              <a:t>2</a:t>
            </a:r>
            <a:r>
              <a:rPr lang="en-US" sz="1800" b="1">
                <a:solidFill>
                  <a:srgbClr val="CC0066"/>
                </a:solidFill>
              </a:rPr>
              <a:t>+q</a:t>
            </a:r>
            <a:r>
              <a:rPr lang="en-US" sz="1800" b="1" baseline="-25000">
                <a:solidFill>
                  <a:srgbClr val="CC0066"/>
                </a:solidFill>
              </a:rPr>
              <a:t>3</a:t>
            </a:r>
            <a:r>
              <a:rPr lang="en-US" sz="1800" b="1">
                <a:solidFill>
                  <a:srgbClr val="CC0066"/>
                </a:solidFill>
              </a:rPr>
              <a:t> </a:t>
            </a:r>
          </a:p>
          <a:p>
            <a:pPr eaLnBrk="0" hangingPunct="0"/>
            <a:r>
              <a:rPr lang="en-US" sz="1800" b="1">
                <a:solidFill>
                  <a:srgbClr val="CC0066"/>
                </a:solidFill>
              </a:rPr>
              <a:t>	      = 11C′/12 - 22/3</a:t>
            </a: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2209800" y="563880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C′ = 12Q/11 + 8</a:t>
            </a:r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1371600" y="3429000"/>
            <a:ext cx="2590800" cy="369888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CC0066"/>
                </a:solidFill>
              </a:rPr>
              <a:t>Impresa 1: q = C′/4 - 2</a:t>
            </a: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1371600" y="3810000"/>
            <a:ext cx="2590800" cy="369888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dirty="0">
                <a:solidFill>
                  <a:srgbClr val="CC0066"/>
                </a:solidFill>
              </a:rPr>
              <a:t>Impresa 2: q = C′/2 - 4</a:t>
            </a:r>
          </a:p>
        </p:txBody>
      </p:sp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1371600" y="4202113"/>
            <a:ext cx="2590800" cy="369887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CC0066"/>
                </a:solidFill>
              </a:rPr>
              <a:t>Impresa 3: q = C′/6 - 4/3</a:t>
            </a:r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>
            <a:off x="5562600" y="2895600"/>
            <a:ext cx="0" cy="274320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8" name="Line 16"/>
          <p:cNvSpPr>
            <a:spLocks noChangeShapeType="1"/>
          </p:cNvSpPr>
          <p:nvPr/>
        </p:nvSpPr>
        <p:spPr bwMode="auto">
          <a:xfrm>
            <a:off x="5562600" y="5638800"/>
            <a:ext cx="2819400" cy="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9" name="Line 17"/>
          <p:cNvSpPr>
            <a:spLocks noChangeShapeType="1"/>
          </p:cNvSpPr>
          <p:nvPr/>
        </p:nvSpPr>
        <p:spPr bwMode="auto">
          <a:xfrm flipV="1">
            <a:off x="5562600" y="3048000"/>
            <a:ext cx="990600" cy="19812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0" name="Line 18"/>
          <p:cNvSpPr>
            <a:spLocks noChangeShapeType="1"/>
          </p:cNvSpPr>
          <p:nvPr/>
        </p:nvSpPr>
        <p:spPr bwMode="auto">
          <a:xfrm flipV="1">
            <a:off x="5562600" y="2965450"/>
            <a:ext cx="685800" cy="20574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1" name="Line 19"/>
          <p:cNvSpPr>
            <a:spLocks noChangeShapeType="1"/>
          </p:cNvSpPr>
          <p:nvPr/>
        </p:nvSpPr>
        <p:spPr bwMode="auto">
          <a:xfrm flipV="1">
            <a:off x="5562600" y="3276600"/>
            <a:ext cx="1371600" cy="17526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2" name="Line 20"/>
          <p:cNvSpPr>
            <a:spLocks noChangeShapeType="1"/>
          </p:cNvSpPr>
          <p:nvPr/>
        </p:nvSpPr>
        <p:spPr bwMode="auto">
          <a:xfrm flipV="1">
            <a:off x="5562600" y="3810000"/>
            <a:ext cx="2209800" cy="1219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3" name="Text Box 21"/>
          <p:cNvSpPr txBox="1">
            <a:spLocks noChangeArrowheads="1"/>
          </p:cNvSpPr>
          <p:nvPr/>
        </p:nvSpPr>
        <p:spPr bwMode="auto">
          <a:xfrm>
            <a:off x="6553200" y="2743200"/>
            <a:ext cx="121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Impresa 1</a:t>
            </a:r>
          </a:p>
        </p:txBody>
      </p:sp>
      <p:sp>
        <p:nvSpPr>
          <p:cNvPr id="8214" name="Text Box 22"/>
          <p:cNvSpPr txBox="1">
            <a:spLocks noChangeArrowheads="1"/>
          </p:cNvSpPr>
          <p:nvPr/>
        </p:nvSpPr>
        <p:spPr bwMode="auto">
          <a:xfrm>
            <a:off x="5562600" y="2590800"/>
            <a:ext cx="121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Impresa 3</a:t>
            </a:r>
          </a:p>
        </p:txBody>
      </p:sp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6934200" y="3124200"/>
            <a:ext cx="121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Impresa 2</a:t>
            </a:r>
          </a:p>
        </p:txBody>
      </p:sp>
      <p:sp>
        <p:nvSpPr>
          <p:cNvPr id="8216" name="Text Box 24"/>
          <p:cNvSpPr txBox="1">
            <a:spLocks noChangeArrowheads="1"/>
          </p:cNvSpPr>
          <p:nvPr/>
        </p:nvSpPr>
        <p:spPr bwMode="auto">
          <a:xfrm>
            <a:off x="7772400" y="3581400"/>
            <a:ext cx="106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q</a:t>
            </a:r>
            <a:r>
              <a:rPr lang="en-US" sz="1800" b="1" baseline="-25000">
                <a:solidFill>
                  <a:srgbClr val="CC0066"/>
                </a:solidFill>
              </a:rPr>
              <a:t>1</a:t>
            </a:r>
            <a:r>
              <a:rPr lang="en-US" sz="1800" b="1">
                <a:solidFill>
                  <a:srgbClr val="CC0066"/>
                </a:solidFill>
              </a:rPr>
              <a:t>+q</a:t>
            </a:r>
            <a:r>
              <a:rPr lang="en-US" sz="1800" b="1" baseline="-25000">
                <a:solidFill>
                  <a:srgbClr val="CC0066"/>
                </a:solidFill>
              </a:rPr>
              <a:t>2</a:t>
            </a:r>
            <a:r>
              <a:rPr lang="en-US" sz="1800" b="1">
                <a:solidFill>
                  <a:srgbClr val="CC0066"/>
                </a:solidFill>
              </a:rPr>
              <a:t>+q</a:t>
            </a:r>
            <a:r>
              <a:rPr lang="en-US" sz="1800" b="1" baseline="-25000">
                <a:solidFill>
                  <a:srgbClr val="CC0066"/>
                </a:solidFill>
              </a:rPr>
              <a:t>3</a:t>
            </a:r>
            <a:endParaRPr lang="en-US" sz="1800" b="1">
              <a:solidFill>
                <a:srgbClr val="CC0066"/>
              </a:solidFill>
            </a:endParaRPr>
          </a:p>
        </p:txBody>
      </p:sp>
      <p:sp>
        <p:nvSpPr>
          <p:cNvPr id="8217" name="Text Box 25"/>
          <p:cNvSpPr txBox="1">
            <a:spLocks noChangeArrowheads="1"/>
          </p:cNvSpPr>
          <p:nvPr/>
        </p:nvSpPr>
        <p:spPr bwMode="auto">
          <a:xfrm>
            <a:off x="4648200" y="2667000"/>
            <a:ext cx="914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€/unità</a:t>
            </a:r>
          </a:p>
        </p:txBody>
      </p:sp>
      <p:sp>
        <p:nvSpPr>
          <p:cNvPr id="8218" name="Text Box 26"/>
          <p:cNvSpPr txBox="1">
            <a:spLocks noChangeArrowheads="1"/>
          </p:cNvSpPr>
          <p:nvPr/>
        </p:nvSpPr>
        <p:spPr bwMode="auto">
          <a:xfrm>
            <a:off x="7162800" y="56388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 dirty="0" err="1">
                <a:solidFill>
                  <a:srgbClr val="CC0066"/>
                </a:solidFill>
              </a:rPr>
              <a:t>Quantità</a:t>
            </a:r>
            <a:endParaRPr lang="en-US" sz="1800" b="1" dirty="0">
              <a:solidFill>
                <a:srgbClr val="CC0066"/>
              </a:solidFill>
            </a:endParaRPr>
          </a:p>
        </p:txBody>
      </p:sp>
      <p:sp>
        <p:nvSpPr>
          <p:cNvPr id="8219" name="Text Box 27"/>
          <p:cNvSpPr txBox="1">
            <a:spLocks noChangeArrowheads="1"/>
          </p:cNvSpPr>
          <p:nvPr/>
        </p:nvSpPr>
        <p:spPr bwMode="auto">
          <a:xfrm>
            <a:off x="5257800" y="48006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3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4" autoUpdateAnimBg="0"/>
      <p:bldP spid="8196" grpId="0" animBg="1"/>
      <p:bldP spid="8197" grpId="0" autoUpdateAnimBg="0"/>
      <p:bldP spid="8198" grpId="0" autoUpdateAnimBg="0"/>
      <p:bldP spid="8199" grpId="0" autoUpdateAnimBg="0"/>
      <p:bldP spid="8200" grpId="0" autoUpdateAnimBg="0"/>
      <p:bldP spid="8201" grpId="0" animBg="1" autoUpdateAnimBg="0"/>
      <p:bldP spid="8202" grpId="0" autoUpdateAnimBg="0"/>
      <p:bldP spid="8203" grpId="0" autoUpdateAnimBg="0"/>
      <p:bldP spid="8204" grpId="0" animBg="1" autoUpdateAnimBg="0"/>
      <p:bldP spid="8205" grpId="0" animBg="1" autoUpdateAnimBg="0"/>
      <p:bldP spid="8206" grpId="0" animBg="1" autoUpdateAnimBg="0"/>
      <p:bldP spid="8207" grpId="0" animBg="1"/>
      <p:bldP spid="8208" grpId="0" animBg="1"/>
      <p:bldP spid="8209" grpId="0" animBg="1"/>
      <p:bldP spid="8210" grpId="0" animBg="1"/>
      <p:bldP spid="8211" grpId="0" animBg="1"/>
      <p:bldP spid="8212" grpId="0" animBg="1"/>
      <p:bldP spid="8213" grpId="0" autoUpdateAnimBg="0"/>
      <p:bldP spid="8214" grpId="0" autoUpdateAnimBg="0"/>
      <p:bldP spid="8215" grpId="0" autoUpdateAnimBg="0"/>
      <p:bldP spid="8216" grpId="0" autoUpdateAnimBg="0"/>
      <p:bldP spid="8217" grpId="0" autoUpdateAnimBg="0"/>
      <p:bldP spid="8218" grpId="0" autoUpdateAnimBg="0"/>
      <p:bldP spid="821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ChangeArrowheads="1"/>
          </p:cNvSpPr>
          <p:nvPr/>
        </p:nvSpPr>
        <p:spPr bwMode="auto">
          <a:xfrm>
            <a:off x="838200" y="1066800"/>
            <a:ext cx="3733800" cy="304800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it-IT">
              <a:latin typeface="Times New Roman" charset="0"/>
            </a:endParaRP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219200" y="1157288"/>
            <a:ext cx="2743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CC0066"/>
                </a:solidFill>
              </a:rPr>
              <a:t>Esempio 2: Ottanta imprese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295400" y="1600200"/>
            <a:ext cx="2819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Ogni impresa: C′ = 4q + 8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295400" y="2224088"/>
            <a:ext cx="1143000" cy="36671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CC0066"/>
                </a:solidFill>
              </a:rPr>
              <a:t>Invertite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1295400" y="1690688"/>
            <a:ext cx="2819400" cy="366712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CC0066"/>
                </a:solidFill>
              </a:rPr>
              <a:t>Ogni impresa: q = C′/4 - 2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990600" y="2590800"/>
            <a:ext cx="3200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chemeClr val="accent2"/>
                </a:solidFill>
              </a:rPr>
              <a:t>Aggregate: Q= 80q </a:t>
            </a:r>
          </a:p>
          <a:p>
            <a:pPr eaLnBrk="0" hangingPunct="0"/>
            <a:r>
              <a:rPr lang="en-US" sz="1800">
                <a:solidFill>
                  <a:schemeClr val="accent2"/>
                </a:solidFill>
              </a:rPr>
              <a:t>	      = 20C′ - 160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1828800" y="327660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chemeClr val="accent2"/>
                </a:solidFill>
              </a:rPr>
              <a:t>C′ = Q/20 + 8</a:t>
            </a:r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>
            <a:off x="5715000" y="1219200"/>
            <a:ext cx="0" cy="274320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>
            <a:off x="5715000" y="3962400"/>
            <a:ext cx="2819400" cy="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7" name="Line 11"/>
          <p:cNvSpPr>
            <a:spLocks noChangeShapeType="1"/>
          </p:cNvSpPr>
          <p:nvPr/>
        </p:nvSpPr>
        <p:spPr bwMode="auto">
          <a:xfrm flipV="1">
            <a:off x="5715000" y="1371600"/>
            <a:ext cx="990600" cy="19812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6705600" y="1066800"/>
            <a:ext cx="1143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impresa </a:t>
            </a:r>
            <a:r>
              <a:rPr lang="en-US" sz="1800" b="1" i="1">
                <a:solidFill>
                  <a:srgbClr val="CC0066"/>
                </a:solidFill>
              </a:rPr>
              <a:t>i</a:t>
            </a:r>
            <a:endParaRPr lang="en-US" sz="1800" b="1">
              <a:solidFill>
                <a:srgbClr val="CC0066"/>
              </a:solidFill>
            </a:endParaRP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4800600" y="990600"/>
            <a:ext cx="914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€/unità</a:t>
            </a: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7315200" y="39624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Quantità</a:t>
            </a: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5410200" y="31242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8</a:t>
            </a:r>
          </a:p>
        </p:txBody>
      </p:sp>
      <p:sp>
        <p:nvSpPr>
          <p:cNvPr id="9232" name="Line 16"/>
          <p:cNvSpPr>
            <a:spLocks noChangeShapeType="1"/>
          </p:cNvSpPr>
          <p:nvPr/>
        </p:nvSpPr>
        <p:spPr bwMode="auto">
          <a:xfrm flipV="1">
            <a:off x="5715000" y="3200400"/>
            <a:ext cx="2286000" cy="152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685800" y="4495800"/>
            <a:ext cx="7848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10000"/>
              </a:spcBef>
              <a:buFontTx/>
              <a:buChar char="•"/>
            </a:pPr>
            <a:r>
              <a:rPr lang="en-US"/>
              <a:t>Definizione di </a:t>
            </a:r>
            <a:r>
              <a:rPr lang="en-US" b="1" i="1"/>
              <a:t>profitto normale</a:t>
            </a:r>
            <a:endParaRPr lang="en-US"/>
          </a:p>
          <a:p>
            <a:pPr marL="742950" lvl="1" indent="-285750">
              <a:lnSpc>
                <a:spcPct val="80000"/>
              </a:lnSpc>
              <a:spcBef>
                <a:spcPct val="10000"/>
              </a:spcBef>
              <a:buFontTx/>
              <a:buChar char="–"/>
            </a:pPr>
            <a:r>
              <a:rPr lang="en-US" sz="2000"/>
              <a:t>diverso da profitto nullo</a:t>
            </a:r>
          </a:p>
          <a:p>
            <a:pPr marL="742950" lvl="1" indent="-285750">
              <a:lnSpc>
                <a:spcPct val="80000"/>
              </a:lnSpc>
              <a:spcBef>
                <a:spcPct val="10000"/>
              </a:spcBef>
              <a:buFontTx/>
              <a:buChar char="–"/>
            </a:pPr>
            <a:r>
              <a:rPr lang="en-US" sz="2000"/>
              <a:t>implica che un’impresa sta ottenendo il rendimento “normale di mercato” sulle risorse investite in una attività</a:t>
            </a:r>
          </a:p>
        </p:txBody>
      </p: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6477000" y="2743200"/>
            <a:ext cx="1981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</a:rPr>
              <a:t>Offerta aggregata</a:t>
            </a:r>
            <a:endParaRPr lang="en-US" sz="1800" b="1">
              <a:solidFill>
                <a:srgbClr val="CC0066"/>
              </a:solidFill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609600" y="361540"/>
            <a:ext cx="7772400" cy="6096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fontAlgn="auto">
              <a:spcAft>
                <a:spcPts val="0"/>
              </a:spcAft>
              <a:defRPr sz="3200" cap="small">
                <a:solidFill>
                  <a:srgbClr val="4A66AC"/>
                </a:solidFill>
                <a:latin typeface="Calibri" panose="020F0502020204030204"/>
                <a:ea typeface="+mj-ea"/>
                <a:cs typeface="+mj-cs"/>
              </a:defRPr>
            </a:lvl1pPr>
            <a:lvl2pPr>
              <a:defRPr sz="3000">
                <a:solidFill>
                  <a:schemeClr val="tx2"/>
                </a:solidFill>
                <a:latin typeface="Century Schoolbook" pitchFamily="18" charset="0"/>
              </a:defRPr>
            </a:lvl2pPr>
            <a:lvl3pPr>
              <a:defRPr sz="3000">
                <a:solidFill>
                  <a:schemeClr val="tx2"/>
                </a:solidFill>
                <a:latin typeface="Century Schoolbook" pitchFamily="18" charset="0"/>
              </a:defRPr>
            </a:lvl3pPr>
            <a:lvl4pPr>
              <a:defRPr sz="3000">
                <a:solidFill>
                  <a:schemeClr val="tx2"/>
                </a:solidFill>
                <a:latin typeface="Century Schoolbook" pitchFamily="18" charset="0"/>
              </a:defRPr>
            </a:lvl4pPr>
            <a:lvl5pPr>
              <a:defRPr sz="3000">
                <a:solidFill>
                  <a:schemeClr val="tx2"/>
                </a:solidFill>
                <a:latin typeface="Century Schoolbook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9pPr>
          </a:lstStyle>
          <a:p>
            <a:r>
              <a:rPr lang="en-US" dirty="0"/>
              <a:t>LA COMPETIZIONE PERFETTA: ALTRI ASPETTI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9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9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219" grpId="0" autoUpdateAnimBg="0"/>
      <p:bldP spid="9220" grpId="0" autoUpdateAnimBg="0"/>
      <p:bldP spid="9221" grpId="0" animBg="1" autoUpdateAnimBg="0"/>
      <p:bldP spid="9222" grpId="0" animBg="1" autoUpdateAnimBg="0"/>
      <p:bldP spid="9223" grpId="0" autoUpdateAnimBg="0"/>
      <p:bldP spid="9224" grpId="0" autoUpdateAnimBg="0"/>
      <p:bldP spid="9225" grpId="0" animBg="1"/>
      <p:bldP spid="9226" grpId="0" animBg="1"/>
      <p:bldP spid="9227" grpId="0" animBg="1"/>
      <p:bldP spid="9228" grpId="0" autoUpdateAnimBg="0"/>
      <p:bldP spid="9229" grpId="0" autoUpdateAnimBg="0"/>
      <p:bldP spid="9230" grpId="0" autoUpdateAnimBg="0"/>
      <p:bldP spid="9231" grpId="0" autoUpdateAnimBg="0"/>
      <p:bldP spid="9232" grpId="0" animBg="1"/>
      <p:bldP spid="9233" grpId="0" build="p" bldLvl="2" autoUpdateAnimBg="0"/>
      <p:bldP spid="9234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685800" y="762000"/>
            <a:ext cx="7772400" cy="1524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sz="2800" dirty="0" err="1"/>
              <a:t>Un’unica</a:t>
            </a:r>
            <a:r>
              <a:rPr lang="en-US" sz="2800" dirty="0"/>
              <a:t> </a:t>
            </a:r>
            <a:r>
              <a:rPr lang="en-US" sz="2800" dirty="0" err="1"/>
              <a:t>impresa</a:t>
            </a:r>
            <a:r>
              <a:rPr lang="en-US" sz="2800" dirty="0"/>
              <a:t> </a:t>
            </a:r>
            <a:r>
              <a:rPr lang="en-US" sz="2800" dirty="0" err="1"/>
              <a:t>sul</a:t>
            </a:r>
            <a:r>
              <a:rPr lang="en-US" sz="2800" dirty="0"/>
              <a:t> </a:t>
            </a:r>
            <a:r>
              <a:rPr lang="en-US" sz="2800" dirty="0" err="1"/>
              <a:t>mercato</a:t>
            </a:r>
            <a:endParaRPr lang="en-US" sz="2800" dirty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/>
              <a:t>La </a:t>
            </a:r>
            <a:r>
              <a:rPr lang="en-US" sz="2400" dirty="0" err="1"/>
              <a:t>domanda</a:t>
            </a:r>
            <a:r>
              <a:rPr lang="en-US" sz="2400" dirty="0"/>
              <a:t> </a:t>
            </a:r>
            <a:r>
              <a:rPr lang="en-US" sz="2400" dirty="0" err="1"/>
              <a:t>di</a:t>
            </a:r>
            <a:r>
              <a:rPr lang="en-US" sz="2400" dirty="0"/>
              <a:t> </a:t>
            </a:r>
            <a:r>
              <a:rPr lang="en-US" sz="2400" dirty="0" err="1"/>
              <a:t>mercato</a:t>
            </a:r>
            <a:r>
              <a:rPr lang="en-US" sz="2400" dirty="0"/>
              <a:t> è la </a:t>
            </a:r>
            <a:r>
              <a:rPr lang="en-US" sz="2400" dirty="0" err="1"/>
              <a:t>domanda</a:t>
            </a:r>
            <a:r>
              <a:rPr lang="en-US" sz="2400" dirty="0"/>
              <a:t> </a:t>
            </a:r>
            <a:r>
              <a:rPr lang="en-US" sz="2400" dirty="0" err="1"/>
              <a:t>dell’impresa</a:t>
            </a:r>
            <a:endParaRPr lang="en-US" sz="2400" dirty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err="1"/>
              <a:t>Decisioni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quanto</a:t>
            </a:r>
            <a:r>
              <a:rPr lang="en-US" sz="2400" dirty="0"/>
              <a:t> </a:t>
            </a:r>
            <a:r>
              <a:rPr lang="en-US" sz="2400" dirty="0" err="1"/>
              <a:t>produrre</a:t>
            </a:r>
            <a:r>
              <a:rPr lang="en-US" sz="2400" dirty="0"/>
              <a:t> </a:t>
            </a:r>
            <a:r>
              <a:rPr lang="en-US" sz="2400" dirty="0" err="1"/>
              <a:t>influenzano</a:t>
            </a:r>
            <a:r>
              <a:rPr lang="en-US" sz="2400" dirty="0"/>
              <a:t> </a:t>
            </a:r>
            <a:r>
              <a:rPr lang="en-US" sz="2400" dirty="0" err="1"/>
              <a:t>il</a:t>
            </a:r>
            <a:r>
              <a:rPr lang="en-US" sz="2400" dirty="0"/>
              <a:t> </a:t>
            </a:r>
            <a:r>
              <a:rPr lang="en-US" sz="2400" dirty="0" err="1"/>
              <a:t>prezzo</a:t>
            </a:r>
            <a:endParaRPr lang="en-US" sz="2400" dirty="0"/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2362200" y="3352800"/>
            <a:ext cx="0" cy="236220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2362200" y="5715000"/>
            <a:ext cx="4191000" cy="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2362200" y="3657600"/>
            <a:ext cx="3200400" cy="2057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1981200" y="2971800"/>
            <a:ext cx="914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€/unità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5791200" y="56388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Quantità</a:t>
            </a: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5181600" y="5181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Domanda</a:t>
            </a:r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>
            <a:off x="2362200" y="4191000"/>
            <a:ext cx="8382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1895475" y="401955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P</a:t>
            </a:r>
            <a:r>
              <a:rPr lang="en-US" sz="1800" b="1" baseline="-25000">
                <a:solidFill>
                  <a:srgbClr val="CC0066"/>
                </a:solidFill>
              </a:rPr>
              <a:t>1</a:t>
            </a:r>
            <a:endParaRPr lang="en-US" sz="1800" b="1">
              <a:solidFill>
                <a:srgbClr val="CC0066"/>
              </a:solidFill>
            </a:endParaRP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2971800" y="57150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Q</a:t>
            </a:r>
            <a:r>
              <a:rPr lang="en-US" sz="1800" b="1" baseline="-25000">
                <a:solidFill>
                  <a:srgbClr val="CC0066"/>
                </a:solidFill>
              </a:rPr>
              <a:t>1</a:t>
            </a:r>
            <a:endParaRPr lang="en-US" sz="1800" b="1">
              <a:solidFill>
                <a:srgbClr val="CC0066"/>
              </a:solidFill>
            </a:endParaRPr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>
            <a:off x="3200400" y="4191000"/>
            <a:ext cx="0" cy="15240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1943100" y="44069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P</a:t>
            </a:r>
            <a:r>
              <a:rPr lang="en-US" sz="1800" b="1" baseline="-25000">
                <a:solidFill>
                  <a:srgbClr val="CC0066"/>
                </a:solidFill>
              </a:rPr>
              <a:t>2</a:t>
            </a:r>
            <a:endParaRPr lang="en-US" sz="1800" b="1">
              <a:solidFill>
                <a:srgbClr val="CC0066"/>
              </a:solidFill>
            </a:endParaRPr>
          </a:p>
        </p:txBody>
      </p:sp>
      <p:sp>
        <p:nvSpPr>
          <p:cNvPr id="10255" name="Line 15"/>
          <p:cNvSpPr>
            <a:spLocks noChangeShapeType="1"/>
          </p:cNvSpPr>
          <p:nvPr/>
        </p:nvSpPr>
        <p:spPr bwMode="auto">
          <a:xfrm>
            <a:off x="2362200" y="4648200"/>
            <a:ext cx="15240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6" name="Line 16"/>
          <p:cNvSpPr>
            <a:spLocks noChangeShapeType="1"/>
          </p:cNvSpPr>
          <p:nvPr/>
        </p:nvSpPr>
        <p:spPr bwMode="auto">
          <a:xfrm>
            <a:off x="3886200" y="4648200"/>
            <a:ext cx="0" cy="10668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3657600" y="5715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Q</a:t>
            </a:r>
            <a:r>
              <a:rPr lang="en-US" sz="1800" b="1" baseline="-25000">
                <a:solidFill>
                  <a:srgbClr val="CC0066"/>
                </a:solidFill>
              </a:rPr>
              <a:t>2</a:t>
            </a:r>
            <a:endParaRPr lang="en-US" sz="1800" b="1">
              <a:solidFill>
                <a:srgbClr val="CC0066"/>
              </a:solidFill>
            </a:endParaRPr>
          </a:p>
        </p:txBody>
      </p:sp>
      <p:sp>
        <p:nvSpPr>
          <p:cNvPr id="10258" name="Rectangle 18"/>
          <p:cNvSpPr>
            <a:spLocks noChangeArrowheads="1"/>
          </p:cNvSpPr>
          <p:nvPr/>
        </p:nvSpPr>
        <p:spPr bwMode="auto">
          <a:xfrm>
            <a:off x="2362200" y="4191000"/>
            <a:ext cx="838200" cy="457200"/>
          </a:xfrm>
          <a:prstGeom prst="rect">
            <a:avLst/>
          </a:prstGeom>
          <a:gradFill rotWithShape="0">
            <a:gsLst>
              <a:gs pos="0">
                <a:srgbClr val="FF0000"/>
              </a:gs>
              <a:gs pos="100000">
                <a:srgbClr val="FFCCFF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0259" name="Rectangle 19"/>
          <p:cNvSpPr>
            <a:spLocks noChangeArrowheads="1"/>
          </p:cNvSpPr>
          <p:nvPr/>
        </p:nvSpPr>
        <p:spPr bwMode="auto">
          <a:xfrm>
            <a:off x="3200400" y="4648200"/>
            <a:ext cx="685800" cy="1066800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100000">
                <a:srgbClr val="6699FF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0260" name="AutoShape 20"/>
          <p:cNvSpPr>
            <a:spLocks noChangeArrowheads="1"/>
          </p:cNvSpPr>
          <p:nvPr/>
        </p:nvSpPr>
        <p:spPr bwMode="auto">
          <a:xfrm>
            <a:off x="3048000" y="2895600"/>
            <a:ext cx="2743200" cy="1143000"/>
          </a:xfrm>
          <a:prstGeom prst="wedgeRoundRectCallout">
            <a:avLst>
              <a:gd name="adj1" fmla="val -54343"/>
              <a:gd name="adj2" fmla="val 72171"/>
              <a:gd name="adj3" fmla="val 16667"/>
            </a:avLst>
          </a:prstGeom>
          <a:solidFill>
            <a:srgbClr val="FFCCB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800" dirty="0" err="1">
                <a:latin typeface="Times New Roman" charset="0"/>
              </a:rPr>
              <a:t>Perdita</a:t>
            </a:r>
            <a:r>
              <a:rPr lang="en-US" sz="1800" dirty="0">
                <a:latin typeface="Times New Roman" charset="0"/>
              </a:rPr>
              <a:t> </a:t>
            </a:r>
            <a:r>
              <a:rPr lang="en-US" sz="1800" dirty="0" err="1">
                <a:latin typeface="Times New Roman" charset="0"/>
              </a:rPr>
              <a:t>di</a:t>
            </a:r>
            <a:r>
              <a:rPr lang="en-US" sz="1800" dirty="0">
                <a:latin typeface="Times New Roman" charset="0"/>
              </a:rPr>
              <a:t> </a:t>
            </a:r>
            <a:r>
              <a:rPr lang="en-US" sz="1800" dirty="0" err="1">
                <a:latin typeface="Times New Roman" charset="0"/>
              </a:rPr>
              <a:t>ricavi</a:t>
            </a:r>
            <a:r>
              <a:rPr lang="en-US" sz="1800" dirty="0">
                <a:latin typeface="Times New Roman" charset="0"/>
              </a:rPr>
              <a:t> data </a:t>
            </a:r>
            <a:r>
              <a:rPr lang="en-US" sz="1800" dirty="0" err="1">
                <a:latin typeface="Times New Roman" charset="0"/>
              </a:rPr>
              <a:t>dalla</a:t>
            </a:r>
            <a:br>
              <a:rPr lang="en-US" sz="1800" dirty="0">
                <a:latin typeface="Times New Roman" charset="0"/>
              </a:rPr>
            </a:br>
            <a:r>
              <a:rPr lang="en-US" sz="1800" dirty="0" err="1">
                <a:latin typeface="Times New Roman" charset="0"/>
              </a:rPr>
              <a:t>riduzione</a:t>
            </a:r>
            <a:r>
              <a:rPr lang="en-US" sz="1800" dirty="0">
                <a:latin typeface="Times New Roman" charset="0"/>
              </a:rPr>
              <a:t> </a:t>
            </a:r>
            <a:r>
              <a:rPr lang="en-US" sz="1800" dirty="0" err="1">
                <a:latin typeface="Times New Roman" charset="0"/>
              </a:rPr>
              <a:t>di</a:t>
            </a:r>
            <a:r>
              <a:rPr lang="en-US" sz="1800" dirty="0">
                <a:latin typeface="Times New Roman" charset="0"/>
              </a:rPr>
              <a:t> </a:t>
            </a:r>
            <a:r>
              <a:rPr lang="en-US" sz="1800" dirty="0" err="1">
                <a:latin typeface="Times New Roman" charset="0"/>
              </a:rPr>
              <a:t>prezzo</a:t>
            </a:r>
            <a:br>
              <a:rPr lang="en-US" sz="1800" dirty="0">
                <a:latin typeface="Times New Roman" charset="0"/>
              </a:rPr>
            </a:br>
            <a:r>
              <a:rPr lang="en-US" sz="1800" dirty="0" err="1">
                <a:latin typeface="Times New Roman" charset="0"/>
              </a:rPr>
              <a:t>delle</a:t>
            </a:r>
            <a:r>
              <a:rPr lang="en-US" sz="1800" dirty="0">
                <a:latin typeface="Times New Roman" charset="0"/>
              </a:rPr>
              <a:t> </a:t>
            </a:r>
            <a:r>
              <a:rPr lang="en-US" sz="1800" dirty="0" err="1">
                <a:latin typeface="Times New Roman" charset="0"/>
              </a:rPr>
              <a:t>unità</a:t>
            </a:r>
            <a:r>
              <a:rPr lang="en-US" sz="1800" dirty="0">
                <a:latin typeface="Times New Roman" charset="0"/>
              </a:rPr>
              <a:t> </a:t>
            </a:r>
            <a:r>
              <a:rPr lang="en-US" sz="1800" dirty="0" err="1">
                <a:latin typeface="Times New Roman" charset="0"/>
              </a:rPr>
              <a:t>attualmente</a:t>
            </a:r>
            <a:br>
              <a:rPr lang="en-US" sz="1800" dirty="0">
                <a:latin typeface="Times New Roman" charset="0"/>
              </a:rPr>
            </a:br>
            <a:r>
              <a:rPr lang="en-US" sz="1800" dirty="0" err="1">
                <a:latin typeface="Times New Roman" charset="0"/>
              </a:rPr>
              <a:t>vendute</a:t>
            </a:r>
            <a:r>
              <a:rPr lang="en-US" sz="1800" dirty="0">
                <a:latin typeface="Times New Roman" charset="0"/>
              </a:rPr>
              <a:t> (L)</a:t>
            </a:r>
          </a:p>
        </p:txBody>
      </p:sp>
      <p:sp>
        <p:nvSpPr>
          <p:cNvPr id="10261" name="AutoShape 21"/>
          <p:cNvSpPr>
            <a:spLocks noChangeArrowheads="1"/>
          </p:cNvSpPr>
          <p:nvPr/>
        </p:nvSpPr>
        <p:spPr bwMode="auto">
          <a:xfrm>
            <a:off x="4114800" y="4114800"/>
            <a:ext cx="3352800" cy="838200"/>
          </a:xfrm>
          <a:prstGeom prst="wedgeRoundRectCallout">
            <a:avLst>
              <a:gd name="adj1" fmla="val -61162"/>
              <a:gd name="adj2" fmla="val 88449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800" dirty="0" err="1">
                <a:latin typeface="Times New Roman" charset="0"/>
              </a:rPr>
              <a:t>Incremento</a:t>
            </a:r>
            <a:r>
              <a:rPr lang="en-US" sz="1800" dirty="0">
                <a:latin typeface="Times New Roman" charset="0"/>
              </a:rPr>
              <a:t> </a:t>
            </a:r>
            <a:r>
              <a:rPr lang="en-US" sz="1800" dirty="0" err="1">
                <a:latin typeface="Times New Roman" charset="0"/>
              </a:rPr>
              <a:t>dei</a:t>
            </a:r>
            <a:r>
              <a:rPr lang="en-US" sz="1800" dirty="0">
                <a:latin typeface="Times New Roman" charset="0"/>
              </a:rPr>
              <a:t> </a:t>
            </a:r>
            <a:r>
              <a:rPr lang="en-US" sz="1800" dirty="0" err="1">
                <a:latin typeface="Times New Roman" charset="0"/>
              </a:rPr>
              <a:t>ricavi</a:t>
            </a:r>
            <a:r>
              <a:rPr lang="en-US" sz="1800" dirty="0">
                <a:latin typeface="Times New Roman" charset="0"/>
              </a:rPr>
              <a:t> </a:t>
            </a:r>
            <a:r>
              <a:rPr lang="en-US" sz="1800" dirty="0" err="1">
                <a:latin typeface="Times New Roman" charset="0"/>
              </a:rPr>
              <a:t>dalla</a:t>
            </a:r>
            <a:r>
              <a:rPr lang="en-US" sz="1800" dirty="0">
                <a:latin typeface="Times New Roman" charset="0"/>
              </a:rPr>
              <a:t> </a:t>
            </a:r>
            <a:r>
              <a:rPr lang="en-US" sz="1800" dirty="0" err="1">
                <a:latin typeface="Times New Roman" charset="0"/>
              </a:rPr>
              <a:t>vendita</a:t>
            </a:r>
            <a:br>
              <a:rPr lang="en-US" sz="1800" dirty="0">
                <a:latin typeface="Times New Roman" charset="0"/>
              </a:rPr>
            </a:br>
            <a:r>
              <a:rPr lang="en-US" sz="1800" dirty="0" err="1">
                <a:latin typeface="Times New Roman" charset="0"/>
              </a:rPr>
              <a:t>delle</a:t>
            </a:r>
            <a:r>
              <a:rPr lang="en-US" sz="1800" dirty="0">
                <a:latin typeface="Times New Roman" charset="0"/>
              </a:rPr>
              <a:t> </a:t>
            </a:r>
            <a:r>
              <a:rPr lang="en-US" sz="1800" dirty="0" err="1">
                <a:latin typeface="Times New Roman" charset="0"/>
              </a:rPr>
              <a:t>unità</a:t>
            </a:r>
            <a:r>
              <a:rPr lang="en-US" sz="1800" dirty="0">
                <a:latin typeface="Times New Roman" charset="0"/>
              </a:rPr>
              <a:t> </a:t>
            </a:r>
            <a:r>
              <a:rPr lang="en-US" sz="1800" dirty="0" err="1">
                <a:latin typeface="Times New Roman" charset="0"/>
              </a:rPr>
              <a:t>addizionali</a:t>
            </a:r>
            <a:r>
              <a:rPr lang="en-US" sz="1800" dirty="0">
                <a:latin typeface="Times New Roman" charset="0"/>
              </a:rPr>
              <a:t> (G)</a:t>
            </a:r>
          </a:p>
        </p:txBody>
      </p:sp>
      <p:sp>
        <p:nvSpPr>
          <p:cNvPr id="10262" name="AutoShape 22"/>
          <p:cNvSpPr>
            <a:spLocks noChangeArrowheads="1"/>
          </p:cNvSpPr>
          <p:nvPr/>
        </p:nvSpPr>
        <p:spPr bwMode="auto">
          <a:xfrm>
            <a:off x="5867400" y="2133600"/>
            <a:ext cx="2895600" cy="175260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I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ricavi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marginali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dati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da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una</a:t>
            </a:r>
            <a:br>
              <a:rPr lang="en-US" sz="1800" dirty="0">
                <a:solidFill>
                  <a:srgbClr val="660066"/>
                </a:solidFill>
                <a:latin typeface="Times New Roman" charset="0"/>
              </a:rPr>
            </a:b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variazione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di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prezzo</a:t>
            </a:r>
            <a:br>
              <a:rPr lang="en-US" sz="1800" dirty="0">
                <a:solidFill>
                  <a:srgbClr val="660066"/>
                </a:solidFill>
                <a:latin typeface="Times New Roman" charset="0"/>
              </a:rPr>
            </a:b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sono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l’incremento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netto</a:t>
            </a:r>
            <a:br>
              <a:rPr lang="en-US" sz="1800" dirty="0">
                <a:solidFill>
                  <a:srgbClr val="660066"/>
                </a:solidFill>
                <a:latin typeface="Times New Roman" charset="0"/>
              </a:rPr>
            </a:b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dei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ricavi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generato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dal</a:t>
            </a:r>
            <a:br>
              <a:rPr lang="en-US" sz="1800" dirty="0">
                <a:solidFill>
                  <a:srgbClr val="660066"/>
                </a:solidFill>
                <a:latin typeface="Times New Roman" charset="0"/>
              </a:rPr>
            </a:b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cambiamento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di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prezzo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= G - L </a:t>
            </a:r>
          </a:p>
        </p:txBody>
      </p:sp>
      <p:sp>
        <p:nvSpPr>
          <p:cNvPr id="10263" name="AutoShape 23"/>
          <p:cNvSpPr>
            <a:spLocks noChangeArrowheads="1"/>
          </p:cNvSpPr>
          <p:nvPr/>
        </p:nvSpPr>
        <p:spPr bwMode="auto">
          <a:xfrm>
            <a:off x="228600" y="2514600"/>
            <a:ext cx="1752600" cy="1371600"/>
          </a:xfrm>
          <a:prstGeom prst="wedgeRoundRectCallout">
            <a:avLst>
              <a:gd name="adj1" fmla="val 68569"/>
              <a:gd name="adj2" fmla="val 68056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Al </a:t>
            </a:r>
            <a:r>
              <a:rPr lang="en-US" sz="2000" dirty="0" err="1">
                <a:solidFill>
                  <a:srgbClr val="660066"/>
                </a:solidFill>
                <a:latin typeface="Times New Roman" charset="0"/>
              </a:rPr>
              <a:t>prezzo</a:t>
            </a: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 P</a:t>
            </a:r>
            <a:r>
              <a:rPr lang="en-US" sz="2000" baseline="-25000" dirty="0">
                <a:solidFill>
                  <a:srgbClr val="660066"/>
                </a:solidFill>
                <a:latin typeface="Times New Roman" charset="0"/>
              </a:rPr>
              <a:t>1</a:t>
            </a:r>
            <a:endParaRPr lang="en-US" sz="2000" dirty="0">
              <a:solidFill>
                <a:srgbClr val="660066"/>
              </a:solidFill>
              <a:latin typeface="Times New Roman" charset="0"/>
            </a:endParaRPr>
          </a:p>
          <a:p>
            <a:pPr algn="ctr" eaLnBrk="0" hangingPunct="0">
              <a:defRPr/>
            </a:pPr>
            <a:r>
              <a:rPr lang="en-US" sz="2000" dirty="0" err="1">
                <a:solidFill>
                  <a:srgbClr val="660066"/>
                </a:solidFill>
                <a:latin typeface="Times New Roman" charset="0"/>
              </a:rPr>
              <a:t>i</a:t>
            </a: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2000" dirty="0" err="1">
                <a:solidFill>
                  <a:srgbClr val="660066"/>
                </a:solidFill>
                <a:latin typeface="Times New Roman" charset="0"/>
              </a:rPr>
              <a:t>consumatori</a:t>
            </a:r>
            <a:br>
              <a:rPr lang="en-US" sz="2000">
                <a:solidFill>
                  <a:srgbClr val="660066"/>
                </a:solidFill>
                <a:latin typeface="Times New Roman" charset="0"/>
              </a:rPr>
            </a:br>
            <a:r>
              <a:rPr lang="en-US" sz="2000">
                <a:solidFill>
                  <a:srgbClr val="660066"/>
                </a:solidFill>
                <a:latin typeface="Times New Roman" charset="0"/>
              </a:rPr>
              <a:t>acquistano</a:t>
            </a:r>
            <a:br>
              <a:rPr lang="en-US" sz="2000" dirty="0">
                <a:solidFill>
                  <a:srgbClr val="660066"/>
                </a:solidFill>
                <a:latin typeface="Times New Roman" charset="0"/>
              </a:rPr>
            </a:b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la </a:t>
            </a:r>
            <a:r>
              <a:rPr lang="en-US" sz="2000" dirty="0" err="1">
                <a:solidFill>
                  <a:srgbClr val="660066"/>
                </a:solidFill>
                <a:latin typeface="Times New Roman" charset="0"/>
              </a:rPr>
              <a:t>quantità</a:t>
            </a: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 Q</a:t>
            </a:r>
            <a:r>
              <a:rPr lang="en-US" sz="2000" baseline="-25000" dirty="0">
                <a:solidFill>
                  <a:srgbClr val="660066"/>
                </a:solidFill>
                <a:latin typeface="Times New Roman" charset="0"/>
              </a:rPr>
              <a:t>1</a:t>
            </a:r>
            <a:r>
              <a:rPr lang="en-US" sz="2000" dirty="0">
                <a:solidFill>
                  <a:schemeClr val="tx2"/>
                </a:solidFill>
                <a:latin typeface="Times New Roman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Times New Roman" charset="0"/>
              </a:rPr>
              <a:t> </a:t>
            </a:r>
          </a:p>
        </p:txBody>
      </p:sp>
      <p:sp>
        <p:nvSpPr>
          <p:cNvPr id="10264" name="AutoShape 24"/>
          <p:cNvSpPr>
            <a:spLocks noChangeArrowheads="1"/>
          </p:cNvSpPr>
          <p:nvPr/>
        </p:nvSpPr>
        <p:spPr bwMode="auto">
          <a:xfrm>
            <a:off x="228600" y="4648200"/>
            <a:ext cx="1752600" cy="1371600"/>
          </a:xfrm>
          <a:prstGeom prst="wedgeRoundRectCallout">
            <a:avLst>
              <a:gd name="adj1" fmla="val 67120"/>
              <a:gd name="adj2" fmla="val -45833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Al </a:t>
            </a:r>
            <a:r>
              <a:rPr lang="en-US" sz="2000" dirty="0" err="1">
                <a:solidFill>
                  <a:srgbClr val="660066"/>
                </a:solidFill>
                <a:latin typeface="Times New Roman" charset="0"/>
              </a:rPr>
              <a:t>prezzo</a:t>
            </a: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 P</a:t>
            </a:r>
            <a:r>
              <a:rPr lang="en-US" sz="2000" baseline="-25000" dirty="0">
                <a:solidFill>
                  <a:srgbClr val="660066"/>
                </a:solidFill>
                <a:latin typeface="Times New Roman" charset="0"/>
              </a:rPr>
              <a:t>2</a:t>
            </a:r>
            <a:endParaRPr lang="en-US" sz="2000" dirty="0">
              <a:solidFill>
                <a:srgbClr val="660066"/>
              </a:solidFill>
              <a:latin typeface="Times New Roman" charset="0"/>
            </a:endParaRPr>
          </a:p>
          <a:p>
            <a:pPr algn="ctr" eaLnBrk="0" hangingPunct="0">
              <a:defRPr/>
            </a:pPr>
            <a:r>
              <a:rPr lang="en-US" sz="2000" dirty="0" err="1">
                <a:solidFill>
                  <a:srgbClr val="660066"/>
                </a:solidFill>
                <a:latin typeface="Times New Roman" charset="0"/>
              </a:rPr>
              <a:t>i</a:t>
            </a: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2000" dirty="0" err="1">
                <a:solidFill>
                  <a:srgbClr val="660066"/>
                </a:solidFill>
                <a:latin typeface="Times New Roman" charset="0"/>
              </a:rPr>
              <a:t>consumatori</a:t>
            </a:r>
            <a:br>
              <a:rPr lang="en-US" sz="2000">
                <a:solidFill>
                  <a:srgbClr val="660066"/>
                </a:solidFill>
                <a:latin typeface="Times New Roman" charset="0"/>
              </a:rPr>
            </a:br>
            <a:r>
              <a:rPr lang="en-US" sz="2000">
                <a:solidFill>
                  <a:srgbClr val="660066"/>
                </a:solidFill>
                <a:latin typeface="Times New Roman" charset="0"/>
              </a:rPr>
              <a:t>acquistano</a:t>
            </a:r>
            <a:br>
              <a:rPr lang="en-US" sz="2000" dirty="0">
                <a:solidFill>
                  <a:srgbClr val="660066"/>
                </a:solidFill>
                <a:latin typeface="Times New Roman" charset="0"/>
              </a:rPr>
            </a:b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la </a:t>
            </a:r>
            <a:r>
              <a:rPr lang="en-US" sz="2000" dirty="0" err="1">
                <a:solidFill>
                  <a:srgbClr val="660066"/>
                </a:solidFill>
                <a:latin typeface="Times New Roman" charset="0"/>
              </a:rPr>
              <a:t>quantità</a:t>
            </a:r>
            <a:r>
              <a:rPr lang="en-US" sz="2000" dirty="0">
                <a:solidFill>
                  <a:srgbClr val="660066"/>
                </a:solidFill>
                <a:latin typeface="Times New Roman" charset="0"/>
              </a:rPr>
              <a:t> Q</a:t>
            </a:r>
            <a:r>
              <a:rPr lang="en-US" sz="2000" baseline="-25000" dirty="0">
                <a:solidFill>
                  <a:srgbClr val="660066"/>
                </a:solidFill>
                <a:latin typeface="Times New Roman" charset="0"/>
              </a:rPr>
              <a:t>2</a:t>
            </a:r>
            <a:r>
              <a:rPr lang="en-US" sz="2000" dirty="0">
                <a:solidFill>
                  <a:schemeClr val="tx2"/>
                </a:solidFill>
                <a:latin typeface="Times New Roman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Times New Roman" charset="0"/>
              </a:rPr>
              <a:t> </a:t>
            </a:r>
          </a:p>
        </p:txBody>
      </p:sp>
      <p:sp>
        <p:nvSpPr>
          <p:cNvPr id="10265" name="Text Box 25"/>
          <p:cNvSpPr txBox="1">
            <a:spLocks noChangeArrowheads="1"/>
          </p:cNvSpPr>
          <p:nvPr/>
        </p:nvSpPr>
        <p:spPr bwMode="auto">
          <a:xfrm>
            <a:off x="2527300" y="4229100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L</a:t>
            </a:r>
            <a:endParaRPr lang="en-US" sz="2000"/>
          </a:p>
        </p:txBody>
      </p:sp>
      <p:sp>
        <p:nvSpPr>
          <p:cNvPr id="10266" name="Text Box 26"/>
          <p:cNvSpPr txBox="1">
            <a:spLocks noChangeArrowheads="1"/>
          </p:cNvSpPr>
          <p:nvPr/>
        </p:nvSpPr>
        <p:spPr bwMode="auto">
          <a:xfrm>
            <a:off x="3352800" y="5029200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G</a:t>
            </a:r>
            <a:endParaRPr lang="en-US" sz="180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60DF79F-3A81-C1AA-41BA-8C4C29909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73295"/>
            <a:ext cx="7772400" cy="5334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000" kern="1200" cap="sm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MONOPOLIO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3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3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3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3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  <p:bldP spid="10244" grpId="0" animBg="1"/>
      <p:bldP spid="10245" grpId="0" animBg="1"/>
      <p:bldP spid="10246" grpId="0" animBg="1"/>
      <p:bldP spid="10250" grpId="0" animBg="1"/>
      <p:bldP spid="10253" grpId="0" animBg="1"/>
      <p:bldP spid="10255" grpId="0" animBg="1"/>
      <p:bldP spid="10256" grpId="0" animBg="1"/>
      <p:bldP spid="10258" grpId="0" animBg="1"/>
      <p:bldP spid="10259" grpId="0" animBg="1"/>
      <p:bldP spid="10262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762000" y="838200"/>
            <a:ext cx="7772400" cy="533400"/>
          </a:xfrm>
          <a:prstGeom prst="rect">
            <a:avLst/>
          </a:prstGeom>
        </p:spPr>
        <p:txBody>
          <a:bodyPr/>
          <a:lstStyle/>
          <a:p>
            <a:r>
              <a:rPr lang="en-US" sz="2800"/>
              <a:t>Derivazione della curva di ricavo marginale</a:t>
            </a:r>
          </a:p>
        </p:txBody>
      </p:sp>
      <p:sp>
        <p:nvSpPr>
          <p:cNvPr id="2" name="AutoShape 4"/>
          <p:cNvSpPr>
            <a:spLocks noChangeArrowheads="1"/>
          </p:cNvSpPr>
          <p:nvPr/>
        </p:nvSpPr>
        <p:spPr bwMode="auto">
          <a:xfrm>
            <a:off x="381000" y="2057400"/>
            <a:ext cx="4038600" cy="167640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it-IT" sz="1800">
              <a:latin typeface="Times New Roman" charset="0"/>
            </a:endParaRP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219200" y="22098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Domanda: P = A - B.Q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457200" y="2590800"/>
            <a:ext cx="3810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Ricavi totali: </a:t>
            </a:r>
            <a:r>
              <a:rPr lang="it-IT" sz="1800">
                <a:solidFill>
                  <a:srgbClr val="660066"/>
                </a:solidFill>
              </a:rPr>
              <a:t>R(Q)</a:t>
            </a:r>
            <a:r>
              <a:rPr lang="en-US" sz="1800">
                <a:solidFill>
                  <a:srgbClr val="660066"/>
                </a:solidFill>
              </a:rPr>
              <a:t> = P.Q = A.Q - B.Q</a:t>
            </a:r>
            <a:r>
              <a:rPr lang="en-US" sz="1800" baseline="30000">
                <a:solidFill>
                  <a:srgbClr val="660066"/>
                </a:solidFill>
              </a:rPr>
              <a:t>2</a:t>
            </a:r>
            <a:endParaRPr lang="en-US" sz="1800">
              <a:solidFill>
                <a:srgbClr val="660066"/>
              </a:solidFill>
            </a:endParaRP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457200" y="2971800"/>
            <a:ext cx="3657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Ricavi marginali:    </a:t>
            </a:r>
            <a:r>
              <a:rPr lang="it-IT" sz="1800">
                <a:solidFill>
                  <a:srgbClr val="660066"/>
                </a:solidFill>
              </a:rPr>
              <a:t>R′(Q)</a:t>
            </a:r>
            <a:r>
              <a:rPr lang="en-US" sz="1800">
                <a:solidFill>
                  <a:srgbClr val="660066"/>
                </a:solidFill>
              </a:rPr>
              <a:t> = dR/dQ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2057400" y="3276600"/>
            <a:ext cx="2209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    </a:t>
            </a:r>
            <a:r>
              <a:rPr lang="it-IT" sz="1800">
                <a:solidFill>
                  <a:srgbClr val="660066"/>
                </a:solidFill>
              </a:rPr>
              <a:t>R′(Q)</a:t>
            </a:r>
            <a:r>
              <a:rPr lang="en-US" sz="1800">
                <a:solidFill>
                  <a:srgbClr val="660066"/>
                </a:solidFill>
              </a:rPr>
              <a:t> = A - 2B.Q </a:t>
            </a:r>
          </a:p>
        </p:txBody>
      </p:sp>
      <p:sp>
        <p:nvSpPr>
          <p:cNvPr id="11273" name="AutoShape 9"/>
          <p:cNvSpPr>
            <a:spLocks noChangeArrowheads="1"/>
          </p:cNvSpPr>
          <p:nvPr/>
        </p:nvSpPr>
        <p:spPr bwMode="auto">
          <a:xfrm>
            <a:off x="533400" y="4114800"/>
            <a:ext cx="3810000" cy="182880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it-IT" sz="1800">
              <a:latin typeface="Times New Roman" charset="0"/>
            </a:endParaRP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838200" y="4133850"/>
            <a:ext cx="3352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800">
                <a:solidFill>
                  <a:srgbClr val="660066"/>
                </a:solidFill>
              </a:rPr>
              <a:t>Con domande lineari la curva di ricavo marginale è anch’essa lineare ed ha la stessa intercetta di prezzo della curva di domanda</a:t>
            </a:r>
            <a:endParaRPr lang="en-US" sz="1800"/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838200" y="5221288"/>
            <a:ext cx="33528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 ma il doppio della sua inclinazione</a:t>
            </a:r>
            <a:endParaRPr lang="en-US" sz="1800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>
            <a:off x="5181600" y="2590800"/>
            <a:ext cx="0" cy="236220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>
            <a:off x="5181600" y="4953000"/>
            <a:ext cx="3581400" cy="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>
            <a:off x="5181600" y="2895600"/>
            <a:ext cx="3200400" cy="2057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4800600" y="2209800"/>
            <a:ext cx="914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</a:rPr>
              <a:t>€/unità</a:t>
            </a: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7772400" y="50292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Quantità</a:t>
            </a: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7543800" y="4114800"/>
            <a:ext cx="121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Domanda</a:t>
            </a:r>
          </a:p>
        </p:txBody>
      </p:sp>
      <p:sp>
        <p:nvSpPr>
          <p:cNvPr id="11282" name="Line 18"/>
          <p:cNvSpPr>
            <a:spLocks noChangeShapeType="1"/>
          </p:cNvSpPr>
          <p:nvPr/>
        </p:nvSpPr>
        <p:spPr bwMode="auto">
          <a:xfrm flipH="1" flipV="1">
            <a:off x="5181600" y="2895600"/>
            <a:ext cx="1828800" cy="24384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7010400" y="5181600"/>
            <a:ext cx="838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sz="1800" b="1">
                <a:solidFill>
                  <a:srgbClr val="CC0066"/>
                </a:solidFill>
              </a:rPr>
              <a:t>R′(Q)</a:t>
            </a:r>
            <a:endParaRPr lang="en-US" sz="1800" b="1">
              <a:solidFill>
                <a:srgbClr val="CC0066"/>
              </a:solidFill>
            </a:endParaRPr>
          </a:p>
        </p:txBody>
      </p:sp>
      <p:sp>
        <p:nvSpPr>
          <p:cNvPr id="11284" name="Line 20"/>
          <p:cNvSpPr>
            <a:spLocks noChangeShapeType="1"/>
          </p:cNvSpPr>
          <p:nvPr/>
        </p:nvSpPr>
        <p:spPr bwMode="auto">
          <a:xfrm flipV="1">
            <a:off x="3886200" y="3048000"/>
            <a:ext cx="1219200" cy="17526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4800600" y="26670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A</a:t>
            </a:r>
          </a:p>
        </p:txBody>
      </p:sp>
      <p:sp>
        <p:nvSpPr>
          <p:cNvPr id="11286" name="Line 22"/>
          <p:cNvSpPr>
            <a:spLocks noChangeShapeType="1"/>
          </p:cNvSpPr>
          <p:nvPr/>
        </p:nvSpPr>
        <p:spPr bwMode="auto">
          <a:xfrm flipV="1">
            <a:off x="3733800" y="4419600"/>
            <a:ext cx="2514600" cy="11430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FC4E97E-A9CE-00A5-2527-EC1077C38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73295"/>
            <a:ext cx="7772400" cy="5334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000" kern="1200" cap="sm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MONOPOLIO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3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3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1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3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1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11269" grpId="0" autoUpdateAnimBg="0"/>
      <p:bldP spid="11270" grpId="0" autoUpdateAnimBg="0"/>
      <p:bldP spid="11271" grpId="0" autoUpdateAnimBg="0"/>
      <p:bldP spid="11272" grpId="0" autoUpdateAnimBg="0"/>
      <p:bldP spid="11273" grpId="0" animBg="1" autoUpdateAnimBg="0"/>
      <p:bldP spid="11274" grpId="0" autoUpdateAnimBg="0"/>
      <p:bldP spid="11275" grpId="0" autoUpdateAnimBg="0"/>
      <p:bldP spid="11276" grpId="0" animBg="1"/>
      <p:bldP spid="11277" grpId="0" animBg="1"/>
      <p:bldP spid="11278" grpId="0" animBg="1"/>
      <p:bldP spid="11279" grpId="0" autoUpdateAnimBg="0"/>
      <p:bldP spid="11280" grpId="0" autoUpdateAnimBg="0"/>
      <p:bldP spid="11281" grpId="0" autoUpdateAnimBg="0"/>
      <p:bldP spid="11282" grpId="0" animBg="1"/>
      <p:bldP spid="11283" grpId="0" autoUpdateAnimBg="0"/>
      <p:bldP spid="11284" grpId="0" animBg="1"/>
      <p:bldP spid="11285" grpId="0" autoUpdateAnimBg="0"/>
      <p:bldP spid="1128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156994"/>
            <a:ext cx="8127460" cy="6096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fontAlgn="auto">
              <a:spcAft>
                <a:spcPts val="0"/>
              </a:spcAft>
            </a:pP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MONOPOLIO E MASSIMIZZAZIONE DEI PROFITTI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304800" y="739774"/>
            <a:ext cx="7772400" cy="1035051"/>
          </a:xfrm>
          <a:prstGeom prst="rect">
            <a:avLst/>
          </a:prstGeom>
        </p:spPr>
        <p:txBody>
          <a:bodyPr/>
          <a:lstStyle/>
          <a:p>
            <a:r>
              <a:rPr lang="en-US" sz="2000" dirty="0"/>
              <a:t>Il </a:t>
            </a:r>
            <a:r>
              <a:rPr lang="en-US" sz="2000" dirty="0" err="1"/>
              <a:t>monopolista</a:t>
            </a:r>
            <a:r>
              <a:rPr lang="en-US" sz="2000" dirty="0"/>
              <a:t> </a:t>
            </a:r>
            <a:r>
              <a:rPr lang="en-US" sz="2000" dirty="0" err="1"/>
              <a:t>massimizza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profitti</a:t>
            </a:r>
            <a:r>
              <a:rPr lang="en-US" sz="2000" dirty="0"/>
              <a:t> </a:t>
            </a:r>
            <a:r>
              <a:rPr lang="en-US" sz="2000" dirty="0" err="1"/>
              <a:t>uguagliando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ricavi</a:t>
            </a:r>
            <a:r>
              <a:rPr lang="en-US" sz="2000" dirty="0"/>
              <a:t> </a:t>
            </a:r>
            <a:r>
              <a:rPr lang="en-US" sz="2000" dirty="0" err="1"/>
              <a:t>marginali</a:t>
            </a:r>
            <a:r>
              <a:rPr lang="en-US" sz="2000" dirty="0"/>
              <a:t> con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costi</a:t>
            </a:r>
            <a:r>
              <a:rPr lang="en-US" sz="2000" dirty="0"/>
              <a:t> </a:t>
            </a:r>
            <a:r>
              <a:rPr lang="en-US" sz="2000" dirty="0" err="1"/>
              <a:t>marginali</a:t>
            </a:r>
            <a:endParaRPr lang="en-US" sz="2000" dirty="0"/>
          </a:p>
          <a:p>
            <a:r>
              <a:rPr lang="en-US" sz="2000" dirty="0"/>
              <a:t>È un </a:t>
            </a:r>
            <a:r>
              <a:rPr lang="en-US" sz="2000" dirty="0" err="1"/>
              <a:t>approccio</a:t>
            </a:r>
            <a:r>
              <a:rPr lang="en-US" sz="2000" dirty="0"/>
              <a:t> in due </a:t>
            </a:r>
            <a:r>
              <a:rPr lang="en-US" sz="2000" dirty="0" err="1"/>
              <a:t>fasi</a:t>
            </a:r>
            <a:endParaRPr lang="en-US" sz="2000" dirty="0"/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1269460" y="2362200"/>
            <a:ext cx="0" cy="320040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1269460" y="5562600"/>
            <a:ext cx="4038600" cy="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4" name="Freeform 6"/>
          <p:cNvSpPr>
            <a:spLocks/>
          </p:cNvSpPr>
          <p:nvPr/>
        </p:nvSpPr>
        <p:spPr bwMode="auto">
          <a:xfrm>
            <a:off x="1269460" y="3200400"/>
            <a:ext cx="2895600" cy="1682750"/>
          </a:xfrm>
          <a:custGeom>
            <a:avLst/>
            <a:gdLst>
              <a:gd name="T0" fmla="*/ 0 w 1824"/>
              <a:gd name="T1" fmla="*/ 0 h 1060"/>
              <a:gd name="T2" fmla="*/ 2147483647 w 1824"/>
              <a:gd name="T3" fmla="*/ 2147483647 h 1060"/>
              <a:gd name="T4" fmla="*/ 2147483647 w 1824"/>
              <a:gd name="T5" fmla="*/ 2147483647 h 1060"/>
              <a:gd name="T6" fmla="*/ 2147483647 w 1824"/>
              <a:gd name="T7" fmla="*/ 2147483647 h 1060"/>
              <a:gd name="T8" fmla="*/ 2147483647 w 1824"/>
              <a:gd name="T9" fmla="*/ 2147483647 h 1060"/>
              <a:gd name="T10" fmla="*/ 2147483647 w 1824"/>
              <a:gd name="T11" fmla="*/ 2147483647 h 1060"/>
              <a:gd name="T12" fmla="*/ 2147483647 w 1824"/>
              <a:gd name="T13" fmla="*/ 2147483647 h 1060"/>
              <a:gd name="T14" fmla="*/ 2147483647 w 1824"/>
              <a:gd name="T15" fmla="*/ 2147483647 h 1060"/>
              <a:gd name="T16" fmla="*/ 2147483647 w 1824"/>
              <a:gd name="T17" fmla="*/ 2147483647 h 1060"/>
              <a:gd name="T18" fmla="*/ 2147483647 w 1824"/>
              <a:gd name="T19" fmla="*/ 2147483647 h 1060"/>
              <a:gd name="T20" fmla="*/ 2147483647 w 1824"/>
              <a:gd name="T21" fmla="*/ 2147483647 h 1060"/>
              <a:gd name="T22" fmla="*/ 2147483647 w 1824"/>
              <a:gd name="T23" fmla="*/ 2147483647 h 10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824"/>
              <a:gd name="T37" fmla="*/ 0 h 1060"/>
              <a:gd name="T38" fmla="*/ 1824 w 1824"/>
              <a:gd name="T39" fmla="*/ 1060 h 106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824" h="1060">
                <a:moveTo>
                  <a:pt x="0" y="0"/>
                </a:moveTo>
                <a:cubicBezTo>
                  <a:pt x="44" y="136"/>
                  <a:pt x="88" y="272"/>
                  <a:pt x="144" y="384"/>
                </a:cubicBezTo>
                <a:cubicBezTo>
                  <a:pt x="200" y="496"/>
                  <a:pt x="272" y="592"/>
                  <a:pt x="336" y="672"/>
                </a:cubicBezTo>
                <a:cubicBezTo>
                  <a:pt x="400" y="752"/>
                  <a:pt x="468" y="812"/>
                  <a:pt x="528" y="864"/>
                </a:cubicBezTo>
                <a:cubicBezTo>
                  <a:pt x="588" y="916"/>
                  <a:pt x="641" y="955"/>
                  <a:pt x="696" y="984"/>
                </a:cubicBezTo>
                <a:cubicBezTo>
                  <a:pt x="751" y="1013"/>
                  <a:pt x="813" y="1028"/>
                  <a:pt x="856" y="1040"/>
                </a:cubicBezTo>
                <a:cubicBezTo>
                  <a:pt x="899" y="1052"/>
                  <a:pt x="928" y="1054"/>
                  <a:pt x="956" y="1056"/>
                </a:cubicBezTo>
                <a:cubicBezTo>
                  <a:pt x="984" y="1058"/>
                  <a:pt x="983" y="1060"/>
                  <a:pt x="1024" y="1052"/>
                </a:cubicBezTo>
                <a:cubicBezTo>
                  <a:pt x="1065" y="1044"/>
                  <a:pt x="1139" y="1030"/>
                  <a:pt x="1200" y="1008"/>
                </a:cubicBezTo>
                <a:cubicBezTo>
                  <a:pt x="1261" y="986"/>
                  <a:pt x="1328" y="960"/>
                  <a:pt x="1392" y="920"/>
                </a:cubicBezTo>
                <a:cubicBezTo>
                  <a:pt x="1456" y="880"/>
                  <a:pt x="1512" y="849"/>
                  <a:pt x="1584" y="768"/>
                </a:cubicBezTo>
                <a:cubicBezTo>
                  <a:pt x="1656" y="687"/>
                  <a:pt x="1744" y="556"/>
                  <a:pt x="1824" y="432"/>
                </a:cubicBezTo>
              </a:path>
            </a:pathLst>
          </a:cu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5" name="Freeform 7"/>
          <p:cNvSpPr>
            <a:spLocks/>
          </p:cNvSpPr>
          <p:nvPr/>
        </p:nvSpPr>
        <p:spPr bwMode="auto">
          <a:xfrm>
            <a:off x="1421860" y="3276600"/>
            <a:ext cx="2057400" cy="2133600"/>
          </a:xfrm>
          <a:custGeom>
            <a:avLst/>
            <a:gdLst>
              <a:gd name="T0" fmla="*/ 0 w 1296"/>
              <a:gd name="T1" fmla="*/ 2147483647 h 1344"/>
              <a:gd name="T2" fmla="*/ 2147483647 w 1296"/>
              <a:gd name="T3" fmla="*/ 2147483647 h 1344"/>
              <a:gd name="T4" fmla="*/ 2147483647 w 1296"/>
              <a:gd name="T5" fmla="*/ 2147483647 h 1344"/>
              <a:gd name="T6" fmla="*/ 2147483647 w 1296"/>
              <a:gd name="T7" fmla="*/ 2147483647 h 1344"/>
              <a:gd name="T8" fmla="*/ 2147483647 w 1296"/>
              <a:gd name="T9" fmla="*/ 2147483647 h 1344"/>
              <a:gd name="T10" fmla="*/ 2147483647 w 1296"/>
              <a:gd name="T11" fmla="*/ 2147483647 h 1344"/>
              <a:gd name="T12" fmla="*/ 2147483647 w 1296"/>
              <a:gd name="T13" fmla="*/ 2147483647 h 1344"/>
              <a:gd name="T14" fmla="*/ 2147483647 w 1296"/>
              <a:gd name="T15" fmla="*/ 2147483647 h 1344"/>
              <a:gd name="T16" fmla="*/ 2147483647 w 1296"/>
              <a:gd name="T17" fmla="*/ 2147483647 h 1344"/>
              <a:gd name="T18" fmla="*/ 2147483647 w 1296"/>
              <a:gd name="T19" fmla="*/ 0 h 134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96"/>
              <a:gd name="T31" fmla="*/ 0 h 1344"/>
              <a:gd name="T32" fmla="*/ 1296 w 1296"/>
              <a:gd name="T33" fmla="*/ 1344 h 134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96" h="1344">
                <a:moveTo>
                  <a:pt x="0" y="576"/>
                </a:moveTo>
                <a:cubicBezTo>
                  <a:pt x="20" y="708"/>
                  <a:pt x="43" y="842"/>
                  <a:pt x="96" y="960"/>
                </a:cubicBezTo>
                <a:cubicBezTo>
                  <a:pt x="149" y="1078"/>
                  <a:pt x="253" y="1224"/>
                  <a:pt x="318" y="1284"/>
                </a:cubicBezTo>
                <a:cubicBezTo>
                  <a:pt x="383" y="1344"/>
                  <a:pt x="435" y="1326"/>
                  <a:pt x="486" y="1320"/>
                </a:cubicBezTo>
                <a:cubicBezTo>
                  <a:pt x="537" y="1314"/>
                  <a:pt x="585" y="1273"/>
                  <a:pt x="624" y="1248"/>
                </a:cubicBezTo>
                <a:cubicBezTo>
                  <a:pt x="663" y="1223"/>
                  <a:pt x="688" y="1202"/>
                  <a:pt x="720" y="1170"/>
                </a:cubicBezTo>
                <a:cubicBezTo>
                  <a:pt x="752" y="1138"/>
                  <a:pt x="768" y="1131"/>
                  <a:pt x="816" y="1056"/>
                </a:cubicBezTo>
                <a:cubicBezTo>
                  <a:pt x="864" y="981"/>
                  <a:pt x="944" y="848"/>
                  <a:pt x="1008" y="720"/>
                </a:cubicBezTo>
                <a:cubicBezTo>
                  <a:pt x="1072" y="592"/>
                  <a:pt x="1152" y="408"/>
                  <a:pt x="1200" y="288"/>
                </a:cubicBezTo>
                <a:cubicBezTo>
                  <a:pt x="1248" y="168"/>
                  <a:pt x="1272" y="84"/>
                  <a:pt x="1296" y="0"/>
                </a:cubicBezTo>
              </a:path>
            </a:pathLst>
          </a:cu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278860" y="2286000"/>
            <a:ext cx="990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€/unità</a:t>
            </a: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4241260" y="55626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Quantità</a:t>
            </a:r>
          </a:p>
        </p:txBody>
      </p:sp>
      <p:sp>
        <p:nvSpPr>
          <p:cNvPr id="12298" name="Line 10"/>
          <p:cNvSpPr>
            <a:spLocks noChangeShapeType="1"/>
          </p:cNvSpPr>
          <p:nvPr/>
        </p:nvSpPr>
        <p:spPr bwMode="auto">
          <a:xfrm>
            <a:off x="1269460" y="2743200"/>
            <a:ext cx="3505200" cy="2819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3784060" y="4572000"/>
            <a:ext cx="1143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</a:rPr>
              <a:t>Domanda</a:t>
            </a:r>
            <a:endParaRPr lang="en-US" sz="1800" b="1">
              <a:solidFill>
                <a:srgbClr val="CC0066"/>
              </a:solidFill>
            </a:endParaRPr>
          </a:p>
        </p:txBody>
      </p:sp>
      <p:sp>
        <p:nvSpPr>
          <p:cNvPr id="12300" name="Line 12"/>
          <p:cNvSpPr>
            <a:spLocks noChangeShapeType="1"/>
          </p:cNvSpPr>
          <p:nvPr/>
        </p:nvSpPr>
        <p:spPr bwMode="auto">
          <a:xfrm flipH="1" flipV="1">
            <a:off x="1269460" y="2743200"/>
            <a:ext cx="1752600" cy="29718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2717260" y="50292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R'</a:t>
            </a: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3326860" y="3962400"/>
            <a:ext cx="76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CM</a:t>
            </a:r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3326860" y="2971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C′</a:t>
            </a:r>
          </a:p>
        </p:txBody>
      </p:sp>
      <p:sp>
        <p:nvSpPr>
          <p:cNvPr id="12304" name="AutoShape 16"/>
          <p:cNvSpPr>
            <a:spLocks noChangeArrowheads="1"/>
          </p:cNvSpPr>
          <p:nvPr/>
        </p:nvSpPr>
        <p:spPr bwMode="auto">
          <a:xfrm>
            <a:off x="4241260" y="1524000"/>
            <a:ext cx="4419600" cy="198120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it-IT" sz="1800">
              <a:latin typeface="Times New Roman" charset="0"/>
            </a:endParaRPr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4393660" y="1676400"/>
            <a:ext cx="419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FF0000"/>
              </a:buClr>
            </a:pPr>
            <a:r>
              <a:rPr lang="en-US" sz="1800">
                <a:solidFill>
                  <a:srgbClr val="660066"/>
                </a:solidFill>
              </a:rPr>
              <a:t>Fase 1: Scelta dell’output a cui R' = C′</a:t>
            </a:r>
            <a:endParaRPr lang="en-US" sz="1800"/>
          </a:p>
        </p:txBody>
      </p:sp>
      <p:sp>
        <p:nvSpPr>
          <p:cNvPr id="12306" name="Text Box 18"/>
          <p:cNvSpPr txBox="1">
            <a:spLocks noChangeArrowheads="1"/>
          </p:cNvSpPr>
          <p:nvPr/>
        </p:nvSpPr>
        <p:spPr bwMode="auto">
          <a:xfrm>
            <a:off x="4393660" y="2057400"/>
            <a:ext cx="3810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FF0000"/>
              </a:buClr>
            </a:pPr>
            <a:r>
              <a:rPr lang="en-US" sz="1800">
                <a:solidFill>
                  <a:srgbClr val="660066"/>
                </a:solidFill>
              </a:rPr>
              <a:t>Ciò fornisce il livello di output Q</a:t>
            </a:r>
            <a:r>
              <a:rPr lang="en-US" sz="1800" baseline="-25000">
                <a:solidFill>
                  <a:srgbClr val="660066"/>
                </a:solidFill>
              </a:rPr>
              <a:t>M</a:t>
            </a:r>
            <a:r>
              <a:rPr lang="en-US" sz="1800">
                <a:solidFill>
                  <a:srgbClr val="660066"/>
                </a:solidFill>
              </a:rPr>
              <a:t> </a:t>
            </a:r>
            <a:endParaRPr lang="en-US" sz="1800"/>
          </a:p>
        </p:txBody>
      </p:sp>
      <p:sp>
        <p:nvSpPr>
          <p:cNvPr id="12307" name="Line 19"/>
          <p:cNvSpPr>
            <a:spLocks noChangeShapeType="1"/>
          </p:cNvSpPr>
          <p:nvPr/>
        </p:nvSpPr>
        <p:spPr bwMode="auto">
          <a:xfrm>
            <a:off x="2634710" y="5035550"/>
            <a:ext cx="0" cy="5334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08" name="Text Box 20"/>
          <p:cNvSpPr txBox="1">
            <a:spLocks noChangeArrowheads="1"/>
          </p:cNvSpPr>
          <p:nvPr/>
        </p:nvSpPr>
        <p:spPr bwMode="auto">
          <a:xfrm>
            <a:off x="2412460" y="5562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/>
              <a:t>Q</a:t>
            </a:r>
            <a:r>
              <a:rPr lang="en-US" sz="1800" b="1" baseline="-25000"/>
              <a:t>M</a:t>
            </a:r>
            <a:endParaRPr lang="en-US" sz="1800" b="1"/>
          </a:p>
        </p:txBody>
      </p:sp>
      <p:sp>
        <p:nvSpPr>
          <p:cNvPr id="12309" name="Text Box 21"/>
          <p:cNvSpPr txBox="1">
            <a:spLocks noChangeArrowheads="1"/>
          </p:cNvSpPr>
          <p:nvPr/>
        </p:nvSpPr>
        <p:spPr bwMode="auto">
          <a:xfrm>
            <a:off x="4393660" y="2478088"/>
            <a:ext cx="4191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FF0000"/>
              </a:buClr>
            </a:pPr>
            <a:r>
              <a:rPr lang="en-US" sz="1800">
                <a:solidFill>
                  <a:srgbClr val="660066"/>
                </a:solidFill>
              </a:rPr>
              <a:t>Fase 2: Identificare il prezzo di mercato corrispondente</a:t>
            </a:r>
            <a:endParaRPr lang="en-US" sz="1800"/>
          </a:p>
        </p:txBody>
      </p:sp>
      <p:sp>
        <p:nvSpPr>
          <p:cNvPr id="12310" name="Text Box 22"/>
          <p:cNvSpPr txBox="1">
            <a:spLocks noChangeArrowheads="1"/>
          </p:cNvSpPr>
          <p:nvPr/>
        </p:nvSpPr>
        <p:spPr bwMode="auto">
          <a:xfrm>
            <a:off x="4393660" y="3138488"/>
            <a:ext cx="3810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FF0000"/>
              </a:buClr>
            </a:pPr>
            <a:r>
              <a:rPr lang="en-US" sz="1800">
                <a:solidFill>
                  <a:srgbClr val="660066"/>
                </a:solidFill>
              </a:rPr>
              <a:t>Ciò fornisce il prezzo P</a:t>
            </a:r>
            <a:r>
              <a:rPr lang="en-US" sz="1800" baseline="-25000">
                <a:solidFill>
                  <a:srgbClr val="660066"/>
                </a:solidFill>
              </a:rPr>
              <a:t>M</a:t>
            </a:r>
            <a:r>
              <a:rPr lang="en-US" sz="1800">
                <a:solidFill>
                  <a:srgbClr val="660066"/>
                </a:solidFill>
              </a:rPr>
              <a:t> </a:t>
            </a:r>
            <a:endParaRPr lang="en-US" sz="1800"/>
          </a:p>
        </p:txBody>
      </p:sp>
      <p:sp>
        <p:nvSpPr>
          <p:cNvPr id="12311" name="Line 23"/>
          <p:cNvSpPr>
            <a:spLocks noChangeShapeType="1"/>
          </p:cNvSpPr>
          <p:nvPr/>
        </p:nvSpPr>
        <p:spPr bwMode="auto">
          <a:xfrm flipV="1">
            <a:off x="2634710" y="3879850"/>
            <a:ext cx="0" cy="11430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12" name="Line 24"/>
          <p:cNvSpPr>
            <a:spLocks noChangeShapeType="1"/>
          </p:cNvSpPr>
          <p:nvPr/>
        </p:nvSpPr>
        <p:spPr bwMode="auto">
          <a:xfrm flipH="1">
            <a:off x="1256760" y="3835400"/>
            <a:ext cx="13716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13" name="Text Box 25"/>
          <p:cNvSpPr txBox="1">
            <a:spLocks noChangeArrowheads="1"/>
          </p:cNvSpPr>
          <p:nvPr/>
        </p:nvSpPr>
        <p:spPr bwMode="auto">
          <a:xfrm>
            <a:off x="659860" y="3657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P</a:t>
            </a:r>
            <a:r>
              <a:rPr lang="en-US" sz="1800" b="1" baseline="-25000">
                <a:solidFill>
                  <a:srgbClr val="CC0066"/>
                </a:solidFill>
              </a:rPr>
              <a:t>M</a:t>
            </a:r>
            <a:endParaRPr lang="en-US" sz="1800" b="1">
              <a:solidFill>
                <a:srgbClr val="CC0066"/>
              </a:solidFill>
            </a:endParaRPr>
          </a:p>
        </p:txBody>
      </p:sp>
      <p:sp>
        <p:nvSpPr>
          <p:cNvPr id="12314" name="AutoShape 26"/>
          <p:cNvSpPr>
            <a:spLocks noChangeArrowheads="1"/>
          </p:cNvSpPr>
          <p:nvPr/>
        </p:nvSpPr>
        <p:spPr bwMode="auto">
          <a:xfrm>
            <a:off x="4927060" y="3581400"/>
            <a:ext cx="3733800" cy="144780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it-IT" sz="1800">
              <a:latin typeface="Times New Roman" charset="0"/>
            </a:endParaRPr>
          </a:p>
        </p:txBody>
      </p:sp>
      <p:sp>
        <p:nvSpPr>
          <p:cNvPr id="12315" name="Text Box 27"/>
          <p:cNvSpPr txBox="1">
            <a:spLocks noChangeArrowheads="1"/>
          </p:cNvSpPr>
          <p:nvPr/>
        </p:nvSpPr>
        <p:spPr bwMode="auto">
          <a:xfrm>
            <a:off x="5079460" y="3657600"/>
            <a:ext cx="3352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FF0000"/>
              </a:buClr>
            </a:pPr>
            <a:r>
              <a:rPr lang="en-US" sz="1800">
                <a:solidFill>
                  <a:srgbClr val="660066"/>
                </a:solidFill>
              </a:rPr>
              <a:t> R' è minore rispetto al prezzo</a:t>
            </a:r>
            <a:endParaRPr lang="en-US" sz="1800"/>
          </a:p>
        </p:txBody>
      </p:sp>
      <p:sp>
        <p:nvSpPr>
          <p:cNvPr id="12316" name="Text Box 28"/>
          <p:cNvSpPr txBox="1">
            <a:spLocks noChangeArrowheads="1"/>
          </p:cNvSpPr>
          <p:nvPr/>
        </p:nvSpPr>
        <p:spPr bwMode="auto">
          <a:xfrm>
            <a:off x="5079460" y="3962400"/>
            <a:ext cx="3352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FF0000"/>
              </a:buClr>
            </a:pPr>
            <a:r>
              <a:rPr lang="en-US" sz="1800">
                <a:solidFill>
                  <a:srgbClr val="660066"/>
                </a:solidFill>
              </a:rPr>
              <a:t> Il prezzo è maggiore di C′: perdita   di efficienza</a:t>
            </a:r>
            <a:endParaRPr lang="en-US" sz="1800"/>
          </a:p>
        </p:txBody>
      </p:sp>
      <p:sp>
        <p:nvSpPr>
          <p:cNvPr id="12318" name="Text Box 30"/>
          <p:cNvSpPr txBox="1">
            <a:spLocks noChangeArrowheads="1"/>
          </p:cNvSpPr>
          <p:nvPr/>
        </p:nvSpPr>
        <p:spPr bwMode="auto">
          <a:xfrm>
            <a:off x="5079460" y="4583113"/>
            <a:ext cx="3352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FF0000"/>
              </a:buClr>
            </a:pPr>
            <a:r>
              <a:rPr lang="en-US" sz="1800">
                <a:solidFill>
                  <a:srgbClr val="660066"/>
                </a:solidFill>
              </a:rPr>
              <a:t>Il prezzo è superiore ai costi medi</a:t>
            </a:r>
            <a:endParaRPr lang="en-US" sz="1800"/>
          </a:p>
        </p:txBody>
      </p:sp>
      <p:sp>
        <p:nvSpPr>
          <p:cNvPr id="12319" name="Line 31"/>
          <p:cNvSpPr>
            <a:spLocks noChangeShapeType="1"/>
          </p:cNvSpPr>
          <p:nvPr/>
        </p:nvSpPr>
        <p:spPr bwMode="auto">
          <a:xfrm flipH="1">
            <a:off x="1263110" y="4851400"/>
            <a:ext cx="13716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20" name="Text Box 32"/>
          <p:cNvSpPr txBox="1">
            <a:spLocks noChangeArrowheads="1"/>
          </p:cNvSpPr>
          <p:nvPr/>
        </p:nvSpPr>
        <p:spPr bwMode="auto">
          <a:xfrm>
            <a:off x="431260" y="4648200"/>
            <a:ext cx="838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CM</a:t>
            </a:r>
            <a:r>
              <a:rPr lang="en-US" sz="1800" b="1" baseline="-25000">
                <a:solidFill>
                  <a:srgbClr val="CC0066"/>
                </a:solidFill>
              </a:rPr>
              <a:t>M</a:t>
            </a:r>
            <a:endParaRPr lang="en-US" sz="1800" b="1">
              <a:solidFill>
                <a:srgbClr val="CC0066"/>
              </a:solidFill>
            </a:endParaRPr>
          </a:p>
        </p:txBody>
      </p:sp>
      <p:sp>
        <p:nvSpPr>
          <p:cNvPr id="12321" name="AutoShape 33"/>
          <p:cNvSpPr>
            <a:spLocks noChangeArrowheads="1"/>
          </p:cNvSpPr>
          <p:nvPr/>
        </p:nvSpPr>
        <p:spPr bwMode="auto">
          <a:xfrm>
            <a:off x="5460460" y="5105400"/>
            <a:ext cx="3200400" cy="106680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it-IT" sz="1800" dirty="0">
              <a:solidFill>
                <a:srgbClr val="002060"/>
              </a:solidFill>
              <a:latin typeface="Times New Roman" charset="0"/>
            </a:endParaRPr>
          </a:p>
        </p:txBody>
      </p:sp>
      <p:sp>
        <p:nvSpPr>
          <p:cNvPr id="12322" name="Text Box 34"/>
          <p:cNvSpPr txBox="1">
            <a:spLocks noChangeArrowheads="1"/>
          </p:cNvSpPr>
          <p:nvPr/>
        </p:nvSpPr>
        <p:spPr bwMode="auto">
          <a:xfrm>
            <a:off x="5460460" y="5181600"/>
            <a:ext cx="3124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buClr>
                <a:srgbClr val="FF0000"/>
              </a:buClr>
            </a:pPr>
            <a:r>
              <a:rPr lang="en-US" sz="1800"/>
              <a:t> </a:t>
            </a:r>
            <a:r>
              <a:rPr lang="en-US" sz="1800">
                <a:solidFill>
                  <a:srgbClr val="002060"/>
                </a:solidFill>
              </a:rPr>
              <a:t>Profitti economici positivi</a:t>
            </a:r>
          </a:p>
        </p:txBody>
      </p:sp>
      <p:sp>
        <p:nvSpPr>
          <p:cNvPr id="12323" name="Text Box 35"/>
          <p:cNvSpPr txBox="1">
            <a:spLocks noChangeArrowheads="1"/>
          </p:cNvSpPr>
          <p:nvPr/>
        </p:nvSpPr>
        <p:spPr bwMode="auto">
          <a:xfrm>
            <a:off x="5460460" y="5486400"/>
            <a:ext cx="3200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buClr>
                <a:srgbClr val="FF0000"/>
              </a:buClr>
            </a:pPr>
            <a:r>
              <a:rPr lang="en-US" sz="1800"/>
              <a:t> </a:t>
            </a:r>
            <a:r>
              <a:rPr lang="en-US" sz="1800">
                <a:solidFill>
                  <a:srgbClr val="002060"/>
                </a:solidFill>
              </a:rPr>
              <a:t>Equilibrio di lungo periodo:   NESSUNA ENTRATA</a:t>
            </a:r>
          </a:p>
        </p:txBody>
      </p:sp>
      <p:sp>
        <p:nvSpPr>
          <p:cNvPr id="12324" name="Line 36"/>
          <p:cNvSpPr>
            <a:spLocks noChangeShapeType="1"/>
          </p:cNvSpPr>
          <p:nvPr/>
        </p:nvSpPr>
        <p:spPr bwMode="auto">
          <a:xfrm>
            <a:off x="3117310" y="4248150"/>
            <a:ext cx="0" cy="12954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25" name="Text Box 37"/>
          <p:cNvSpPr txBox="1">
            <a:spLocks noChangeArrowheads="1"/>
          </p:cNvSpPr>
          <p:nvPr/>
        </p:nvSpPr>
        <p:spPr bwMode="auto">
          <a:xfrm>
            <a:off x="2945860" y="55626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Q</a:t>
            </a:r>
            <a:r>
              <a:rPr lang="en-US" sz="1800" b="1" baseline="-25000">
                <a:solidFill>
                  <a:srgbClr val="CC0066"/>
                </a:solidFill>
              </a:rPr>
              <a:t>C</a:t>
            </a:r>
            <a:endParaRPr lang="en-US" sz="1800" b="1">
              <a:solidFill>
                <a:srgbClr val="CC0066"/>
              </a:solidFill>
            </a:endParaRPr>
          </a:p>
        </p:txBody>
      </p:sp>
      <p:sp>
        <p:nvSpPr>
          <p:cNvPr id="12326" name="AutoShape 38"/>
          <p:cNvSpPr>
            <a:spLocks noChangeArrowheads="1"/>
          </p:cNvSpPr>
          <p:nvPr/>
        </p:nvSpPr>
        <p:spPr bwMode="auto">
          <a:xfrm>
            <a:off x="3098260" y="2590800"/>
            <a:ext cx="2438400" cy="1447800"/>
          </a:xfrm>
          <a:prstGeom prst="wedgeRoundRectCallout">
            <a:avLst>
              <a:gd name="adj1" fmla="val -44644"/>
              <a:gd name="adj2" fmla="val 61042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L’output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>
                <a:solidFill>
                  <a:srgbClr val="660066"/>
                </a:solidFill>
                <a:latin typeface="Times New Roman" charset="0"/>
              </a:rPr>
              <a:t>del monopolista</a:t>
            </a:r>
            <a:br>
              <a:rPr lang="en-US" sz="1800" dirty="0">
                <a:solidFill>
                  <a:srgbClr val="660066"/>
                </a:solidFill>
                <a:latin typeface="Times New Roman" charset="0"/>
              </a:rPr>
            </a:b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è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minore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dell’output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di</a:t>
            </a:r>
            <a:br>
              <a:rPr lang="en-US" sz="1800" dirty="0">
                <a:solidFill>
                  <a:srgbClr val="660066"/>
                </a:solidFill>
                <a:latin typeface="Times New Roman" charset="0"/>
              </a:rPr>
            </a:b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competizione</a:t>
            </a:r>
            <a:br>
              <a:rPr lang="en-US" sz="1800" dirty="0">
                <a:solidFill>
                  <a:srgbClr val="660066"/>
                </a:solidFill>
                <a:latin typeface="Times New Roman" charset="0"/>
              </a:rPr>
            </a:b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perfetta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Q</a:t>
            </a:r>
            <a:r>
              <a:rPr lang="en-US" sz="1800" baseline="-25000" dirty="0">
                <a:solidFill>
                  <a:srgbClr val="660066"/>
                </a:solidFill>
                <a:latin typeface="Times New Roman" charset="0"/>
              </a:rPr>
              <a:t>C</a:t>
            </a:r>
            <a:endParaRPr lang="en-US" sz="1800" dirty="0">
              <a:solidFill>
                <a:srgbClr val="660066"/>
              </a:solidFill>
              <a:latin typeface="Times New Roman" charset="0"/>
            </a:endParaRPr>
          </a:p>
        </p:txBody>
      </p:sp>
      <p:sp>
        <p:nvSpPr>
          <p:cNvPr id="12327" name="Rectangle 39"/>
          <p:cNvSpPr>
            <a:spLocks noChangeArrowheads="1"/>
          </p:cNvSpPr>
          <p:nvPr/>
        </p:nvSpPr>
        <p:spPr bwMode="auto">
          <a:xfrm>
            <a:off x="1263110" y="3848100"/>
            <a:ext cx="1371600" cy="9969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2328" name="Text Box 40"/>
          <p:cNvSpPr txBox="1">
            <a:spLocks noChangeArrowheads="1"/>
          </p:cNvSpPr>
          <p:nvPr/>
        </p:nvSpPr>
        <p:spPr bwMode="auto">
          <a:xfrm>
            <a:off x="1498060" y="41148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Profitti</a:t>
            </a:r>
            <a:endParaRPr 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3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3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10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6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3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3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5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2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500"/>
                                        <p:tgtEl>
                                          <p:spTgt spid="1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300"/>
                                        <p:tgtEl>
                                          <p:spTgt spid="1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300"/>
                                        <p:tgtEl>
                                          <p:spTgt spid="12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300"/>
                                        <p:tgtEl>
                                          <p:spTgt spid="1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100"/>
                            </p:stCondLst>
                            <p:childTnLst>
                              <p:par>
                                <p:cTn id="1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3" dur="500"/>
                                        <p:tgtEl>
                                          <p:spTgt spid="1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600"/>
                            </p:stCondLst>
                            <p:childTnLst>
                              <p:par>
                                <p:cTn id="1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12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300"/>
                                        <p:tgtEl>
                                          <p:spTgt spid="123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500"/>
                                        <p:tgtEl>
                                          <p:spTgt spid="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123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6" dur="500"/>
                                        <p:tgtEl>
                                          <p:spTgt spid="12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12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000"/>
                            </p:stCondLst>
                            <p:childTnLst>
                              <p:par>
                                <p:cTn id="1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4" dur="500"/>
                                        <p:tgtEl>
                                          <p:spTgt spid="12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2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2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2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2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12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2292" grpId="0" animBg="1"/>
      <p:bldP spid="12293" grpId="0" animBg="1"/>
      <p:bldP spid="12294" grpId="0" animBg="1"/>
      <p:bldP spid="12295" grpId="0" animBg="1"/>
      <p:bldP spid="12296" grpId="0" autoUpdateAnimBg="0"/>
      <p:bldP spid="12297" grpId="0" autoUpdateAnimBg="0"/>
      <p:bldP spid="12298" grpId="0" animBg="1"/>
      <p:bldP spid="12299" grpId="0" autoUpdateAnimBg="0"/>
      <p:bldP spid="12300" grpId="0" animBg="1"/>
      <p:bldP spid="12301" grpId="0" autoUpdateAnimBg="0"/>
      <p:bldP spid="12302" grpId="0" autoUpdateAnimBg="0"/>
      <p:bldP spid="12303" grpId="0" autoUpdateAnimBg="0"/>
      <p:bldP spid="12304" grpId="0" animBg="1" autoUpdateAnimBg="0"/>
      <p:bldP spid="12305" grpId="0" autoUpdateAnimBg="0"/>
      <p:bldP spid="12306" grpId="0" autoUpdateAnimBg="0"/>
      <p:bldP spid="12307" grpId="0" animBg="1"/>
      <p:bldP spid="12308" grpId="0" autoUpdateAnimBg="0"/>
      <p:bldP spid="12309" grpId="0" autoUpdateAnimBg="0"/>
      <p:bldP spid="12310" grpId="0" autoUpdateAnimBg="0"/>
      <p:bldP spid="12311" grpId="0" animBg="1"/>
      <p:bldP spid="12312" grpId="0" animBg="1"/>
      <p:bldP spid="12313" grpId="0" autoUpdateAnimBg="0"/>
      <p:bldP spid="12314" grpId="0" animBg="1" autoUpdateAnimBg="0"/>
      <p:bldP spid="12315" grpId="0" autoUpdateAnimBg="0"/>
      <p:bldP spid="12316" grpId="0" autoUpdateAnimBg="0"/>
      <p:bldP spid="12318" grpId="0" autoUpdateAnimBg="0"/>
      <p:bldP spid="12319" grpId="0" animBg="1"/>
      <p:bldP spid="12320" grpId="0" autoUpdateAnimBg="0"/>
      <p:bldP spid="12322" grpId="0" autoUpdateAnimBg="0"/>
      <p:bldP spid="12323" grpId="0" autoUpdateAnimBg="0"/>
      <p:bldP spid="12324" grpId="0" animBg="1"/>
      <p:bldP spid="12325" grpId="0" autoUpdateAnimBg="0"/>
      <p:bldP spid="12326" grpId="0" animBg="1" autoUpdateAnimBg="0"/>
      <p:bldP spid="12327" grpId="0" animBg="1"/>
      <p:bldP spid="12328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64087"/>
            <a:ext cx="7772400" cy="6096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fontAlgn="auto">
              <a:spcAft>
                <a:spcPts val="0"/>
              </a:spcAft>
            </a:pPr>
            <a:r>
              <a:rPr lang="it-IT" sz="3200" dirty="0">
                <a:solidFill>
                  <a:srgbClr val="4A66AC"/>
                </a:solidFill>
                <a:latin typeface="Calibri" panose="020F0502020204030204"/>
              </a:rPr>
              <a:t>PROFITTO OGGI O PROFITTO DOMANI</a:t>
            </a:r>
            <a:endParaRPr lang="en-US" sz="3200" dirty="0">
              <a:solidFill>
                <a:srgbClr val="4A66AC"/>
              </a:solidFill>
              <a:latin typeface="Calibri" panose="020F0502020204030204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457200" y="1066800"/>
            <a:ext cx="8077200" cy="4343400"/>
          </a:xfrm>
          <a:prstGeom prst="rect">
            <a:avLst/>
          </a:prstGeom>
        </p:spPr>
        <p:txBody>
          <a:bodyPr lIns="0" rIns="0"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sz="2800" b="1" dirty="0"/>
              <a:t>Il “</a:t>
            </a:r>
            <a:r>
              <a:rPr lang="en-US" sz="2800" b="1" dirty="0" err="1"/>
              <a:t>denaro</a:t>
            </a:r>
            <a:r>
              <a:rPr lang="en-US" sz="2800" b="1" dirty="0"/>
              <a:t> </a:t>
            </a:r>
            <a:r>
              <a:rPr lang="en-US" sz="2800" b="1" dirty="0" err="1"/>
              <a:t>oggi</a:t>
            </a:r>
            <a:r>
              <a:rPr lang="en-US" sz="2800" b="1" dirty="0"/>
              <a:t>” è </a:t>
            </a:r>
            <a:r>
              <a:rPr lang="en-US" sz="2800" b="1" dirty="0" err="1"/>
              <a:t>diverso</a:t>
            </a:r>
            <a:r>
              <a:rPr lang="en-US" sz="2800" b="1" dirty="0"/>
              <a:t> </a:t>
            </a:r>
            <a:r>
              <a:rPr lang="en-US" sz="2800" b="1" dirty="0" err="1"/>
              <a:t>dal</a:t>
            </a:r>
            <a:r>
              <a:rPr lang="en-US" sz="2800" b="1" dirty="0"/>
              <a:t> “</a:t>
            </a:r>
            <a:r>
              <a:rPr lang="en-US" sz="2800" b="1" dirty="0" err="1"/>
              <a:t>denaro</a:t>
            </a:r>
            <a:r>
              <a:rPr lang="en-US" sz="2800" b="1" dirty="0"/>
              <a:t> </a:t>
            </a:r>
            <a:r>
              <a:rPr lang="en-US" sz="2800" b="1" dirty="0" err="1"/>
              <a:t>domani</a:t>
            </a:r>
            <a:r>
              <a:rPr lang="en-US" sz="2800" b="1" dirty="0"/>
              <a:t>”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dirty="0" err="1"/>
              <a:t>Bisogna</a:t>
            </a:r>
            <a:r>
              <a:rPr lang="en-US" sz="2400" b="1" dirty="0"/>
              <a:t> </a:t>
            </a:r>
            <a:r>
              <a:rPr lang="en-US" sz="2400" b="1" dirty="0" err="1"/>
              <a:t>avere</a:t>
            </a:r>
            <a:r>
              <a:rPr lang="en-US" sz="2400" b="1" dirty="0"/>
              <a:t> un </a:t>
            </a:r>
            <a:r>
              <a:rPr lang="en-US" sz="2400" b="1" dirty="0" err="1"/>
              <a:t>modo</a:t>
            </a:r>
            <a:r>
              <a:rPr lang="en-US" sz="2400" b="1" dirty="0"/>
              <a:t> per </a:t>
            </a:r>
            <a:r>
              <a:rPr lang="en-US" sz="2400" b="1" i="1" dirty="0" err="1"/>
              <a:t>convertire</a:t>
            </a:r>
            <a:r>
              <a:rPr lang="en-US" sz="2400" b="1" dirty="0"/>
              <a:t> </a:t>
            </a:r>
            <a:r>
              <a:rPr lang="en-US" sz="2400" b="1" dirty="0" err="1"/>
              <a:t>il</a:t>
            </a:r>
            <a:r>
              <a:rPr lang="en-US" sz="2400" b="1" dirty="0"/>
              <a:t> “</a:t>
            </a:r>
            <a:r>
              <a:rPr lang="en-US" sz="2400" b="1" dirty="0" err="1"/>
              <a:t>denaro</a:t>
            </a:r>
            <a:r>
              <a:rPr lang="en-US" sz="2400" b="1" dirty="0"/>
              <a:t> </a:t>
            </a:r>
            <a:r>
              <a:rPr lang="en-US" sz="2400" b="1" dirty="0" err="1"/>
              <a:t>di</a:t>
            </a:r>
            <a:r>
              <a:rPr lang="en-US" sz="2400" b="1" dirty="0"/>
              <a:t> </a:t>
            </a:r>
            <a:r>
              <a:rPr lang="en-US" sz="2400" b="1" dirty="0" err="1"/>
              <a:t>domani</a:t>
            </a:r>
            <a:r>
              <a:rPr lang="en-US" sz="2400" b="1" dirty="0"/>
              <a:t> in </a:t>
            </a:r>
            <a:r>
              <a:rPr lang="en-US" sz="2400" b="1" dirty="0" err="1"/>
              <a:t>unità</a:t>
            </a:r>
            <a:r>
              <a:rPr lang="en-US" sz="2400" b="1" dirty="0"/>
              <a:t> </a:t>
            </a:r>
            <a:r>
              <a:rPr lang="en-US" sz="2400" b="1" dirty="0" err="1"/>
              <a:t>di</a:t>
            </a:r>
            <a:r>
              <a:rPr lang="en-US" sz="2400" b="1" dirty="0"/>
              <a:t> “</a:t>
            </a:r>
            <a:r>
              <a:rPr lang="en-US" sz="2400" b="1" dirty="0" err="1"/>
              <a:t>denaro</a:t>
            </a:r>
            <a:r>
              <a:rPr lang="en-US" sz="2400" b="1" dirty="0"/>
              <a:t> </a:t>
            </a:r>
            <a:r>
              <a:rPr lang="en-US" sz="2400" b="1" dirty="0" err="1"/>
              <a:t>di</a:t>
            </a:r>
            <a:r>
              <a:rPr lang="en-US" sz="2400" b="1" dirty="0"/>
              <a:t> </a:t>
            </a:r>
            <a:r>
              <a:rPr lang="en-US" sz="2400" b="1" dirty="0" err="1"/>
              <a:t>oggi</a:t>
            </a:r>
            <a:r>
              <a:rPr lang="en-US" sz="2400" b="1" dirty="0"/>
              <a:t>”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dirty="0"/>
              <a:t>È </a:t>
            </a:r>
            <a:r>
              <a:rPr lang="en-US" sz="2400" b="1" dirty="0" err="1"/>
              <a:t>importante</a:t>
            </a:r>
            <a:r>
              <a:rPr lang="en-US" sz="2400" b="1" dirty="0"/>
              <a:t> </a:t>
            </a:r>
            <a:r>
              <a:rPr lang="en-US" sz="2400" b="1" dirty="0" err="1"/>
              <a:t>dato</a:t>
            </a:r>
            <a:r>
              <a:rPr lang="en-US" sz="2400" b="1" dirty="0"/>
              <a:t> </a:t>
            </a:r>
            <a:r>
              <a:rPr lang="en-US" sz="2400" b="1" dirty="0" err="1"/>
              <a:t>che</a:t>
            </a:r>
            <a:r>
              <a:rPr lang="en-US" sz="2400" b="1" dirty="0"/>
              <a:t> le </a:t>
            </a:r>
            <a:r>
              <a:rPr lang="en-US" sz="2400" b="1" dirty="0" err="1"/>
              <a:t>imprese</a:t>
            </a:r>
            <a:r>
              <a:rPr lang="en-US" sz="2400" b="1" dirty="0"/>
              <a:t> </a:t>
            </a:r>
            <a:r>
              <a:rPr lang="en-US" sz="2400" b="1" dirty="0" err="1"/>
              <a:t>fanno</a:t>
            </a:r>
            <a:r>
              <a:rPr lang="en-US" sz="2400" b="1" dirty="0"/>
              <a:t> </a:t>
            </a:r>
            <a:r>
              <a:rPr lang="en-US" sz="2400" b="1" dirty="0" err="1"/>
              <a:t>scelte</a:t>
            </a:r>
            <a:r>
              <a:rPr lang="en-US" sz="2400" b="1" dirty="0"/>
              <a:t> </a:t>
            </a:r>
            <a:r>
              <a:rPr lang="en-US" sz="2400" b="1" dirty="0" err="1"/>
              <a:t>i</a:t>
            </a:r>
            <a:r>
              <a:rPr lang="en-US" sz="2400" b="1" dirty="0"/>
              <a:t> cui </a:t>
            </a:r>
            <a:r>
              <a:rPr lang="en-US" sz="2400" b="1" dirty="0" err="1"/>
              <a:t>effetti</a:t>
            </a:r>
            <a:r>
              <a:rPr lang="en-US" sz="2400" b="1" dirty="0"/>
              <a:t> </a:t>
            </a:r>
            <a:r>
              <a:rPr lang="en-US" sz="2400" b="1" dirty="0" err="1"/>
              <a:t>sono</a:t>
            </a:r>
            <a:r>
              <a:rPr lang="en-US" sz="2400" b="1" dirty="0"/>
              <a:t> </a:t>
            </a:r>
            <a:r>
              <a:rPr lang="en-US" sz="2400" b="1" dirty="0" err="1"/>
              <a:t>protratti</a:t>
            </a:r>
            <a:r>
              <a:rPr lang="en-US" sz="2400" b="1" dirty="0"/>
              <a:t> </a:t>
            </a:r>
            <a:r>
              <a:rPr lang="en-US" sz="2400" b="1" dirty="0" err="1"/>
              <a:t>nel</a:t>
            </a:r>
            <a:r>
              <a:rPr lang="en-US" sz="2400" b="1" dirty="0"/>
              <a:t> tempo</a:t>
            </a:r>
          </a:p>
          <a:p>
            <a:pPr lvl="2" indent="-182880" fontAlgn="auto">
              <a:spcAft>
                <a:spcPts val="0"/>
              </a:spcAft>
              <a:buClr>
                <a:schemeClr val="accent1">
                  <a:shade val="75000"/>
                </a:schemeClr>
              </a:buClr>
              <a:buFont typeface="Wingdings"/>
              <a:buChar char=""/>
              <a:defRPr/>
            </a:pPr>
            <a:r>
              <a:rPr lang="en-US" sz="2000" dirty="0" err="1"/>
              <a:t>Conviene</a:t>
            </a:r>
            <a:r>
              <a:rPr lang="en-US" sz="2000" dirty="0"/>
              <a:t> fare </a:t>
            </a:r>
            <a:r>
              <a:rPr lang="en-US" sz="2000" dirty="0" err="1"/>
              <a:t>profitti</a:t>
            </a:r>
            <a:r>
              <a:rPr lang="en-US" sz="2000" dirty="0"/>
              <a:t> </a:t>
            </a:r>
            <a:r>
              <a:rPr lang="en-US" sz="2000" dirty="0" err="1"/>
              <a:t>oggi</a:t>
            </a:r>
            <a:r>
              <a:rPr lang="en-US" sz="2000" dirty="0"/>
              <a:t> o </a:t>
            </a:r>
            <a:r>
              <a:rPr lang="en-US" sz="2000" dirty="0" err="1"/>
              <a:t>investire</a:t>
            </a:r>
            <a:r>
              <a:rPr lang="en-US" sz="2000" dirty="0"/>
              <a:t> per </a:t>
            </a:r>
            <a:r>
              <a:rPr lang="en-US" sz="2000" dirty="0" err="1"/>
              <a:t>conseguire</a:t>
            </a:r>
            <a:r>
              <a:rPr lang="en-US" sz="2000" dirty="0"/>
              <a:t> </a:t>
            </a:r>
            <a:r>
              <a:rPr lang="en-US" sz="2000" dirty="0" err="1"/>
              <a:t>profitti</a:t>
            </a:r>
            <a:r>
              <a:rPr lang="en-US" sz="2000" dirty="0"/>
              <a:t> </a:t>
            </a:r>
            <a:r>
              <a:rPr lang="en-US" sz="2000" dirty="0" err="1"/>
              <a:t>futuri</a:t>
            </a:r>
            <a:r>
              <a:rPr lang="en-US" sz="2000" dirty="0"/>
              <a:t>?</a:t>
            </a:r>
          </a:p>
          <a:p>
            <a:pPr lvl="2" indent="-182880" fontAlgn="auto">
              <a:spcAft>
                <a:spcPts val="0"/>
              </a:spcAft>
              <a:buClr>
                <a:schemeClr val="accent1">
                  <a:shade val="75000"/>
                </a:schemeClr>
              </a:buClr>
              <a:buFont typeface="Wingdings"/>
              <a:buChar char=""/>
              <a:defRPr/>
            </a:pPr>
            <a:r>
              <a:rPr lang="en-US" sz="2000" dirty="0"/>
              <a:t>Come </a:t>
            </a:r>
            <a:r>
              <a:rPr lang="en-US" sz="2000" dirty="0" err="1"/>
              <a:t>si</a:t>
            </a:r>
            <a:r>
              <a:rPr lang="en-US" sz="2000" dirty="0"/>
              <a:t> </a:t>
            </a:r>
            <a:r>
              <a:rPr lang="en-US" sz="2000" dirty="0" err="1"/>
              <a:t>devono</a:t>
            </a:r>
            <a:r>
              <a:rPr lang="en-US" sz="2000" dirty="0"/>
              <a:t> </a:t>
            </a:r>
            <a:r>
              <a:rPr lang="en-US" sz="2000" dirty="0" err="1"/>
              <a:t>valutare</a:t>
            </a:r>
            <a:r>
              <a:rPr lang="en-US" sz="2000" dirty="0"/>
              <a:t> </a:t>
            </a:r>
            <a:r>
              <a:rPr lang="en-US" sz="2000" dirty="0" err="1"/>
              <a:t>gli</a:t>
            </a:r>
            <a:r>
              <a:rPr lang="en-US" sz="2000" dirty="0"/>
              <a:t> </a:t>
            </a:r>
            <a:r>
              <a:rPr lang="en-US" sz="2000" dirty="0" err="1"/>
              <a:t>investimenti</a:t>
            </a:r>
            <a:r>
              <a:rPr lang="en-US" sz="2000" dirty="0"/>
              <a:t> in </a:t>
            </a:r>
            <a:r>
              <a:rPr lang="en-US" sz="2000" dirty="0" err="1"/>
              <a:t>attività</a:t>
            </a:r>
            <a:r>
              <a:rPr lang="en-US" sz="2000" dirty="0"/>
              <a:t> </a:t>
            </a:r>
            <a:r>
              <a:rPr lang="en-US" sz="2000" dirty="0" err="1"/>
              <a:t>durevoli</a:t>
            </a:r>
            <a:r>
              <a:rPr lang="en-US" sz="2000" dirty="0"/>
              <a:t>?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dirty="0" err="1"/>
              <a:t>Sacrificare</a:t>
            </a:r>
            <a:r>
              <a:rPr lang="en-US" sz="2400" b="1" dirty="0"/>
              <a:t> </a:t>
            </a:r>
            <a:r>
              <a:rPr lang="en-US" sz="2400" b="1" dirty="0" err="1"/>
              <a:t>i</a:t>
            </a:r>
            <a:r>
              <a:rPr lang="en-US" sz="2400" b="1" dirty="0"/>
              <a:t> </a:t>
            </a:r>
            <a:r>
              <a:rPr lang="en-US" sz="2400" b="1" dirty="0" err="1"/>
              <a:t>profitti</a:t>
            </a:r>
            <a:r>
              <a:rPr lang="en-US" sz="2400" b="1" dirty="0"/>
              <a:t> </a:t>
            </a:r>
            <a:r>
              <a:rPr lang="en-US" sz="2400" b="1" dirty="0" err="1"/>
              <a:t>di</a:t>
            </a:r>
            <a:r>
              <a:rPr lang="en-US" sz="2400" b="1" dirty="0"/>
              <a:t> </a:t>
            </a:r>
            <a:r>
              <a:rPr lang="en-US" sz="2400" b="1" dirty="0" err="1"/>
              <a:t>oggi</a:t>
            </a:r>
            <a:r>
              <a:rPr lang="en-US" sz="2400" b="1" dirty="0"/>
              <a:t> </a:t>
            </a:r>
            <a:r>
              <a:rPr lang="en-US" sz="2400" b="1" dirty="0" err="1"/>
              <a:t>impone</a:t>
            </a:r>
            <a:r>
              <a:rPr lang="en-US" sz="2400" b="1" dirty="0"/>
              <a:t> un </a:t>
            </a:r>
            <a:r>
              <a:rPr lang="en-US" sz="2400" b="1" dirty="0" err="1"/>
              <a:t>costo</a:t>
            </a:r>
            <a:endParaRPr lang="en-US" sz="2400" b="1" dirty="0"/>
          </a:p>
          <a:p>
            <a:pPr lvl="2" indent="-182880" fontAlgn="auto">
              <a:spcAft>
                <a:spcPts val="0"/>
              </a:spcAft>
              <a:buClr>
                <a:schemeClr val="accent1">
                  <a:shade val="75000"/>
                </a:schemeClr>
              </a:buClr>
              <a:buFont typeface="Wingdings"/>
              <a:buChar char=""/>
              <a:defRPr/>
            </a:pPr>
            <a:r>
              <a:rPr lang="en-US" sz="2000" dirty="0" err="1"/>
              <a:t>Questo</a:t>
            </a:r>
            <a:r>
              <a:rPr lang="en-US" sz="2000" dirty="0"/>
              <a:t> </a:t>
            </a:r>
            <a:r>
              <a:rPr lang="en-US" sz="2000" dirty="0" err="1"/>
              <a:t>costo</a:t>
            </a:r>
            <a:r>
              <a:rPr lang="en-US" sz="2000" dirty="0"/>
              <a:t> è </a:t>
            </a:r>
            <a:r>
              <a:rPr lang="en-US" sz="2000" dirty="0" err="1"/>
              <a:t>giustificato</a:t>
            </a:r>
            <a:r>
              <a:rPr lang="en-US" sz="2000" dirty="0"/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85750"/>
            <a:ext cx="7772400" cy="6096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fontAlgn="auto">
              <a:spcAft>
                <a:spcPts val="0"/>
              </a:spcAft>
            </a:pPr>
            <a:r>
              <a:rPr lang="it-IT" sz="3200" dirty="0">
                <a:solidFill>
                  <a:srgbClr val="4A66AC"/>
                </a:solidFill>
                <a:latin typeface="Calibri" panose="020F0502020204030204"/>
              </a:rPr>
              <a:t>PROFITTO OGGI O PROFITTO DOMANI</a:t>
            </a:r>
            <a:endParaRPr lang="en-US" sz="3200" dirty="0">
              <a:solidFill>
                <a:srgbClr val="4A66AC"/>
              </a:solidFill>
              <a:latin typeface="Calibri" panose="020F0502020204030204"/>
            </a:endParaRPr>
          </a:p>
        </p:txBody>
      </p:sp>
      <p:sp>
        <p:nvSpPr>
          <p:cNvPr id="6" name="Rettangolo 5"/>
          <p:cNvSpPr>
            <a:spLocks noChangeArrowheads="1"/>
          </p:cNvSpPr>
          <p:nvPr/>
        </p:nvSpPr>
        <p:spPr bwMode="auto">
          <a:xfrm>
            <a:off x="1676400" y="1282700"/>
            <a:ext cx="54102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/>
              <a:t>Possiamo impiegare tecniche dei mercati finanziari:</a:t>
            </a:r>
            <a:br>
              <a:rPr lang="en-US" sz="2800"/>
            </a:br>
            <a:r>
              <a:rPr lang="en-US" sz="2800"/>
              <a:t>i concetti di</a:t>
            </a:r>
          </a:p>
        </p:txBody>
      </p:sp>
      <p:sp>
        <p:nvSpPr>
          <p:cNvPr id="12" name="AutoShape 22"/>
          <p:cNvSpPr>
            <a:spLocks noChangeArrowheads="1"/>
          </p:cNvSpPr>
          <p:nvPr/>
        </p:nvSpPr>
        <p:spPr bwMode="auto">
          <a:xfrm>
            <a:off x="914400" y="3429000"/>
            <a:ext cx="2667000" cy="160020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it-IT" sz="2500" b="1" dirty="0">
                <a:latin typeface="Times New Roman" charset="0"/>
              </a:rPr>
              <a:t>SCONTO</a:t>
            </a:r>
            <a:endParaRPr lang="en-US" sz="2500" b="1" dirty="0">
              <a:latin typeface="Times New Roman" charset="0"/>
            </a:endParaRPr>
          </a:p>
        </p:txBody>
      </p:sp>
      <p:sp>
        <p:nvSpPr>
          <p:cNvPr id="13" name="AutoShape 22"/>
          <p:cNvSpPr>
            <a:spLocks noChangeArrowheads="1"/>
          </p:cNvSpPr>
          <p:nvPr/>
        </p:nvSpPr>
        <p:spPr bwMode="auto">
          <a:xfrm>
            <a:off x="4876800" y="3429000"/>
            <a:ext cx="3200400" cy="160020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br>
              <a:rPr lang="it-IT" sz="2500" b="1" dirty="0">
                <a:latin typeface="Times New Roman" charset="0"/>
              </a:rPr>
            </a:br>
            <a:r>
              <a:rPr lang="it-IT" sz="2500" b="1" dirty="0">
                <a:latin typeface="Times New Roman" charset="0"/>
              </a:rPr>
              <a:t>VALORE ATTUALE</a:t>
            </a:r>
          </a:p>
          <a:p>
            <a:pPr algn="ctr" eaLnBrk="0" hangingPunct="0">
              <a:defRPr/>
            </a:pPr>
            <a:endParaRPr lang="en-US" sz="2500" b="1" dirty="0">
              <a:latin typeface="Times New Roman" charset="0"/>
            </a:endParaRPr>
          </a:p>
        </p:txBody>
      </p:sp>
      <p:cxnSp>
        <p:nvCxnSpPr>
          <p:cNvPr id="17" name="Connettore 2 16"/>
          <p:cNvCxnSpPr>
            <a:stCxn id="6" idx="2"/>
            <a:endCxn id="12" idx="0"/>
          </p:cNvCxnSpPr>
          <p:nvPr/>
        </p:nvCxnSpPr>
        <p:spPr>
          <a:xfrm flipH="1">
            <a:off x="2247900" y="2667000"/>
            <a:ext cx="21336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6" idx="2"/>
            <a:endCxn id="13" idx="0"/>
          </p:cNvCxnSpPr>
          <p:nvPr/>
        </p:nvCxnSpPr>
        <p:spPr>
          <a:xfrm>
            <a:off x="4381500" y="2667000"/>
            <a:ext cx="20955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 autoUpdateAnimBg="0"/>
      <p:bldP spid="13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609600" y="914400"/>
            <a:ext cx="8077200" cy="2286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en-US" b="1" dirty="0"/>
              <a:t>Considerate un </a:t>
            </a:r>
            <a:r>
              <a:rPr lang="en-US" b="1" dirty="0" err="1"/>
              <a:t>semplice</a:t>
            </a:r>
            <a:r>
              <a:rPr lang="en-US" b="1" dirty="0"/>
              <a:t> </a:t>
            </a:r>
            <a:r>
              <a:rPr lang="en-US" b="1" dirty="0" err="1"/>
              <a:t>esempio</a:t>
            </a:r>
            <a:r>
              <a:rPr lang="en-US" sz="2800" b="1" dirty="0"/>
              <a:t>:</a:t>
            </a:r>
          </a:p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 err="1"/>
              <a:t>avete</a:t>
            </a:r>
            <a:r>
              <a:rPr lang="en-US" sz="2000" dirty="0"/>
              <a:t> €1.000</a:t>
            </a:r>
          </a:p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 err="1"/>
              <a:t>questa</a:t>
            </a:r>
            <a:r>
              <a:rPr lang="en-US" sz="2000" dirty="0"/>
              <a:t> </a:t>
            </a:r>
            <a:r>
              <a:rPr lang="en-US" sz="2000" dirty="0" err="1"/>
              <a:t>somma</a:t>
            </a:r>
            <a:r>
              <a:rPr lang="en-US" sz="2000" dirty="0"/>
              <a:t> </a:t>
            </a:r>
            <a:r>
              <a:rPr lang="en-US" sz="2000" dirty="0" err="1"/>
              <a:t>può</a:t>
            </a:r>
            <a:r>
              <a:rPr lang="en-US" sz="2000" dirty="0"/>
              <a:t> </a:t>
            </a:r>
            <a:r>
              <a:rPr lang="en-US" sz="2000" dirty="0" err="1"/>
              <a:t>essere</a:t>
            </a:r>
            <a:r>
              <a:rPr lang="en-US" sz="2000" dirty="0"/>
              <a:t> </a:t>
            </a:r>
            <a:r>
              <a:rPr lang="en-US" sz="2000" dirty="0" err="1"/>
              <a:t>depositata</a:t>
            </a:r>
            <a:r>
              <a:rPr lang="en-US" sz="2000" dirty="0"/>
              <a:t> in </a:t>
            </a:r>
            <a:r>
              <a:rPr lang="en-US" sz="2000" dirty="0" err="1"/>
              <a:t>banca</a:t>
            </a:r>
            <a:r>
              <a:rPr lang="en-US" sz="2000" dirty="0"/>
              <a:t> ad un </a:t>
            </a:r>
            <a:r>
              <a:rPr lang="en-US" sz="2000" dirty="0" err="1"/>
              <a:t>interesse</a:t>
            </a:r>
            <a:r>
              <a:rPr lang="en-US" sz="2000" dirty="0"/>
              <a:t> </a:t>
            </a:r>
            <a:r>
              <a:rPr lang="en-US" sz="2000" dirty="0" err="1"/>
              <a:t>annuo</a:t>
            </a:r>
            <a:r>
              <a:rPr lang="en-US" sz="2000" dirty="0"/>
              <a:t> del 5%</a:t>
            </a:r>
          </a:p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/>
              <a:t>o </a:t>
            </a:r>
            <a:r>
              <a:rPr lang="en-US" sz="2000" dirty="0" err="1"/>
              <a:t>può</a:t>
            </a:r>
            <a:r>
              <a:rPr lang="en-US" sz="2000" dirty="0"/>
              <a:t> </a:t>
            </a:r>
            <a:r>
              <a:rPr lang="en-US" sz="2000" dirty="0" err="1"/>
              <a:t>essere</a:t>
            </a:r>
            <a:r>
              <a:rPr lang="en-US" sz="2000" dirty="0"/>
              <a:t> data in </a:t>
            </a:r>
            <a:r>
              <a:rPr lang="en-US" sz="2000" dirty="0" err="1"/>
              <a:t>prestito</a:t>
            </a:r>
            <a:r>
              <a:rPr lang="en-US" sz="2000" dirty="0"/>
              <a:t> per un anno ad </a:t>
            </a:r>
            <a:r>
              <a:rPr lang="en-US" sz="2000" dirty="0" err="1"/>
              <a:t>un’impresa</a:t>
            </a:r>
            <a:r>
              <a:rPr lang="en-US" sz="2000" dirty="0"/>
              <a:t> start-up</a:t>
            </a:r>
          </a:p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 err="1"/>
              <a:t>che</a:t>
            </a:r>
            <a:r>
              <a:rPr lang="en-US" sz="2000" dirty="0"/>
              <a:t> </a:t>
            </a:r>
            <a:r>
              <a:rPr lang="en-US" sz="2000" dirty="0" err="1"/>
              <a:t>somma</a:t>
            </a:r>
            <a:r>
              <a:rPr lang="en-US" sz="2000" dirty="0"/>
              <a:t> minima </a:t>
            </a:r>
            <a:r>
              <a:rPr lang="en-US" sz="2000" dirty="0" err="1"/>
              <a:t>dovrà</a:t>
            </a:r>
            <a:r>
              <a:rPr lang="en-US" sz="2000" dirty="0"/>
              <a:t> </a:t>
            </a:r>
            <a:r>
              <a:rPr lang="en-US" sz="2000" dirty="0" err="1"/>
              <a:t>restituire</a:t>
            </a:r>
            <a:r>
              <a:rPr lang="en-US" sz="2000" dirty="0"/>
              <a:t>  </a:t>
            </a:r>
            <a:r>
              <a:rPr lang="en-US" sz="2000" dirty="0" err="1"/>
              <a:t>l’impresa</a:t>
            </a:r>
            <a:r>
              <a:rPr lang="en-US" sz="2000" dirty="0"/>
              <a:t> start-up?</a:t>
            </a:r>
          </a:p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/>
              <a:t>€1.000 x (1 + 5/100) = €1.000 x 1.05 = €1.050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609600" y="3276600"/>
            <a:ext cx="7772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4320" indent="-274320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/>
            </a:pPr>
            <a:r>
              <a:rPr lang="en-US" sz="2200" b="1" dirty="0">
                <a:latin typeface="+mn-lt"/>
              </a:rPr>
              <a:t>In </a:t>
            </a:r>
            <a:r>
              <a:rPr lang="en-US" sz="2200" b="1" dirty="0" err="1">
                <a:latin typeface="+mn-lt"/>
              </a:rPr>
              <a:t>generale</a:t>
            </a:r>
            <a:r>
              <a:rPr lang="en-US" sz="2200" b="1" dirty="0">
                <a:latin typeface="+mn-lt"/>
              </a:rPr>
              <a:t>:</a:t>
            </a:r>
          </a:p>
          <a:p>
            <a:pPr marL="640080" lvl="1" indent="-27432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1900" dirty="0" err="1">
                <a:latin typeface="+mn-lt"/>
              </a:rPr>
              <a:t>avete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una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somma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di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denaro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pari</a:t>
            </a:r>
            <a:r>
              <a:rPr lang="en-US" sz="1900" dirty="0">
                <a:latin typeface="+mn-lt"/>
              </a:rPr>
              <a:t> a Y</a:t>
            </a:r>
          </a:p>
          <a:p>
            <a:pPr marL="640080" lvl="1" indent="-27432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1900" dirty="0" err="1">
                <a:latin typeface="+mn-lt"/>
              </a:rPr>
              <a:t>che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può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generare</a:t>
            </a:r>
            <a:r>
              <a:rPr lang="en-US" sz="1900" dirty="0">
                <a:latin typeface="+mn-lt"/>
              </a:rPr>
              <a:t> un </a:t>
            </a:r>
            <a:r>
              <a:rPr lang="en-US" sz="1900" dirty="0" err="1">
                <a:latin typeface="+mn-lt"/>
              </a:rPr>
              <a:t>tasso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di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interesse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annuo</a:t>
            </a:r>
            <a:r>
              <a:rPr lang="en-US" sz="1900" dirty="0">
                <a:latin typeface="+mn-lt"/>
              </a:rPr>
              <a:t> r (</a:t>
            </a:r>
            <a:r>
              <a:rPr lang="en-US" sz="1900" dirty="0" err="1">
                <a:latin typeface="+mn-lt"/>
              </a:rPr>
              <a:t>nell’esempio</a:t>
            </a:r>
            <a:br>
              <a:rPr lang="en-US" sz="1900" dirty="0">
                <a:latin typeface="+mn-lt"/>
              </a:rPr>
            </a:br>
            <a:r>
              <a:rPr lang="en-US" sz="1900" dirty="0">
                <a:latin typeface="+mn-lt"/>
              </a:rPr>
              <a:t>r = 0.05)</a:t>
            </a:r>
          </a:p>
          <a:p>
            <a:pPr marL="640080" lvl="1" indent="-27432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1900" dirty="0" err="1">
                <a:latin typeface="+mn-lt"/>
              </a:rPr>
              <a:t>dunque</a:t>
            </a:r>
            <a:r>
              <a:rPr lang="en-US" sz="1900" dirty="0">
                <a:latin typeface="+mn-lt"/>
              </a:rPr>
              <a:t> tale </a:t>
            </a:r>
            <a:r>
              <a:rPr lang="en-US" sz="1900" dirty="0" err="1">
                <a:latin typeface="+mn-lt"/>
              </a:rPr>
              <a:t>somma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diventerà</a:t>
            </a:r>
            <a:r>
              <a:rPr lang="en-US" sz="1900" dirty="0">
                <a:latin typeface="+mn-lt"/>
              </a:rPr>
              <a:t> Y(1 + r) </a:t>
            </a:r>
            <a:r>
              <a:rPr lang="en-US" sz="1900" dirty="0" err="1">
                <a:latin typeface="+mn-lt"/>
              </a:rPr>
              <a:t>tra</a:t>
            </a:r>
            <a:r>
              <a:rPr lang="en-US" sz="1900" dirty="0">
                <a:latin typeface="+mn-lt"/>
              </a:rPr>
              <a:t> un anno</a:t>
            </a:r>
          </a:p>
          <a:p>
            <a:pPr marL="640080" lvl="1" indent="-27432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1900" dirty="0">
                <a:latin typeface="+mn-lt"/>
              </a:rPr>
              <a:t>ma </a:t>
            </a:r>
            <a:r>
              <a:rPr lang="en-US" sz="1900" dirty="0" err="1">
                <a:latin typeface="+mn-lt"/>
              </a:rPr>
              <a:t>allora</a:t>
            </a:r>
            <a:r>
              <a:rPr lang="en-US" sz="1900" dirty="0">
                <a:latin typeface="+mn-lt"/>
              </a:rPr>
              <a:t> Y “</a:t>
            </a:r>
            <a:r>
              <a:rPr lang="en-US" sz="1900" dirty="0" err="1">
                <a:latin typeface="+mn-lt"/>
              </a:rPr>
              <a:t>oggi</a:t>
            </a:r>
            <a:r>
              <a:rPr lang="en-US" sz="1900" dirty="0">
                <a:latin typeface="+mn-lt"/>
              </a:rPr>
              <a:t>” </a:t>
            </a:r>
            <a:r>
              <a:rPr lang="en-US" sz="1900" dirty="0" err="1">
                <a:latin typeface="+mn-lt"/>
              </a:rPr>
              <a:t>si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può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scambiare</a:t>
            </a:r>
            <a:r>
              <a:rPr lang="en-US" sz="1900" dirty="0">
                <a:latin typeface="+mn-lt"/>
              </a:rPr>
              <a:t> con </a:t>
            </a:r>
            <a:r>
              <a:rPr lang="en-US" sz="1900" dirty="0" err="1">
                <a:latin typeface="+mn-lt"/>
              </a:rPr>
              <a:t>una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somma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pari</a:t>
            </a:r>
            <a:r>
              <a:rPr lang="en-US" sz="1900" dirty="0">
                <a:latin typeface="+mn-lt"/>
              </a:rPr>
              <a:t> a</a:t>
            </a:r>
            <a:br>
              <a:rPr lang="en-US" sz="1900" dirty="0">
                <a:latin typeface="+mn-lt"/>
              </a:rPr>
            </a:br>
            <a:r>
              <a:rPr lang="en-US" sz="1900" dirty="0">
                <a:latin typeface="+mn-lt"/>
              </a:rPr>
              <a:t>Y(1 + r) </a:t>
            </a:r>
            <a:r>
              <a:rPr lang="en-US" sz="1900" dirty="0" err="1">
                <a:latin typeface="+mn-lt"/>
              </a:rPr>
              <a:t>disponibile</a:t>
            </a:r>
            <a:r>
              <a:rPr lang="en-US" sz="1900" dirty="0">
                <a:latin typeface="+mn-lt"/>
              </a:rPr>
              <a:t> </a:t>
            </a:r>
            <a:r>
              <a:rPr lang="en-US" sz="1900" dirty="0" err="1">
                <a:latin typeface="+mn-lt"/>
              </a:rPr>
              <a:t>tra</a:t>
            </a:r>
            <a:r>
              <a:rPr lang="en-US" sz="1900" dirty="0">
                <a:latin typeface="+mn-lt"/>
              </a:rPr>
              <a:t> un anno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15E00C5-B6CC-41AB-6E7F-4E61D1EDE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73295"/>
            <a:ext cx="7772400" cy="5334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000" kern="1200" cap="sm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IL CONCETTO DI SCONTO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  <p:bldP spid="14340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sz="quarter" idx="4294967295"/>
          </p:nvPr>
        </p:nvSpPr>
        <p:spPr>
          <a:xfrm>
            <a:off x="457200" y="990600"/>
            <a:ext cx="8001000" cy="51054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274320" indent="-274320" fontAlgn="auto">
              <a:lnSpc>
                <a:spcPct val="80000"/>
              </a:lnSpc>
              <a:spcBef>
                <a:spcPct val="10000"/>
              </a:spcBef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/>
              <a:t>In </a:t>
            </a:r>
            <a:r>
              <a:rPr lang="en-US" dirty="0" err="1"/>
              <a:t>altri</a:t>
            </a:r>
            <a:r>
              <a:rPr lang="en-US" dirty="0"/>
              <a:t> termini, </a:t>
            </a:r>
            <a:r>
              <a:rPr lang="en-US" dirty="0" err="1"/>
              <a:t>possiamo</a:t>
            </a:r>
            <a:r>
              <a:rPr lang="en-US" dirty="0"/>
              <a:t> dire </a:t>
            </a:r>
            <a:r>
              <a:rPr lang="en-US" dirty="0" err="1"/>
              <a:t>che</a:t>
            </a:r>
            <a:r>
              <a:rPr lang="en-US" dirty="0"/>
              <a:t>: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 err="1"/>
              <a:t>Assumendo</a:t>
            </a:r>
            <a:r>
              <a:rPr lang="en-US" sz="2000" dirty="0"/>
              <a:t> un </a:t>
            </a:r>
            <a:r>
              <a:rPr lang="en-US" sz="2000" dirty="0" err="1"/>
              <a:t>tasso</a:t>
            </a:r>
            <a:r>
              <a:rPr lang="en-US" sz="2000" dirty="0"/>
              <a:t> </a:t>
            </a:r>
            <a:r>
              <a:rPr lang="en-US" sz="2000" dirty="0" err="1"/>
              <a:t>di</a:t>
            </a:r>
            <a:r>
              <a:rPr lang="en-US" sz="2000" dirty="0"/>
              <a:t> </a:t>
            </a:r>
            <a:r>
              <a:rPr lang="en-US" sz="2000" dirty="0" err="1"/>
              <a:t>interesse</a:t>
            </a:r>
            <a:r>
              <a:rPr lang="en-US" sz="2000" dirty="0"/>
              <a:t> </a:t>
            </a:r>
            <a:r>
              <a:rPr lang="en-US" sz="2000" dirty="0" err="1"/>
              <a:t>annuo</a:t>
            </a:r>
            <a:r>
              <a:rPr lang="en-US" sz="2000" dirty="0"/>
              <a:t> del 5%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 err="1"/>
              <a:t>L’impresa</a:t>
            </a:r>
            <a:r>
              <a:rPr lang="en-US" sz="2000" dirty="0"/>
              <a:t> start-up </a:t>
            </a:r>
            <a:r>
              <a:rPr lang="en-US" sz="2000" dirty="0" err="1"/>
              <a:t>si</a:t>
            </a:r>
            <a:r>
              <a:rPr lang="en-US" sz="2000" dirty="0"/>
              <a:t> </a:t>
            </a:r>
            <a:r>
              <a:rPr lang="en-US" sz="2000" dirty="0" err="1"/>
              <a:t>impegna</a:t>
            </a:r>
            <a:r>
              <a:rPr lang="en-US" sz="2000" dirty="0"/>
              <a:t> a </a:t>
            </a:r>
            <a:r>
              <a:rPr lang="en-US" sz="2000" dirty="0" err="1"/>
              <a:t>pagarmi</a:t>
            </a:r>
            <a:r>
              <a:rPr lang="en-US" sz="2000" dirty="0"/>
              <a:t> €1.050 </a:t>
            </a:r>
            <a:r>
              <a:rPr lang="en-US" sz="2000" dirty="0" err="1"/>
              <a:t>tra</a:t>
            </a:r>
            <a:r>
              <a:rPr lang="en-US" sz="2000" dirty="0"/>
              <a:t> un anno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 err="1"/>
              <a:t>Quanto</a:t>
            </a:r>
            <a:r>
              <a:rPr lang="en-US" sz="2000" dirty="0"/>
              <a:t> </a:t>
            </a:r>
            <a:r>
              <a:rPr lang="en-US" sz="2000" dirty="0" err="1"/>
              <a:t>dovrei</a:t>
            </a:r>
            <a:r>
              <a:rPr lang="en-US" sz="2000" dirty="0"/>
              <a:t> </a:t>
            </a:r>
            <a:r>
              <a:rPr lang="en-US" sz="2000" dirty="0" err="1"/>
              <a:t>pagare</a:t>
            </a:r>
            <a:r>
              <a:rPr lang="en-US" sz="2000" dirty="0"/>
              <a:t> </a:t>
            </a:r>
            <a:r>
              <a:rPr lang="en-US" sz="2000" dirty="0" err="1"/>
              <a:t>oggi</a:t>
            </a:r>
            <a:r>
              <a:rPr lang="en-US" sz="2000" dirty="0"/>
              <a:t> per </a:t>
            </a:r>
            <a:r>
              <a:rPr lang="en-US" sz="2000" dirty="0" err="1"/>
              <a:t>questo</a:t>
            </a:r>
            <a:r>
              <a:rPr lang="en-US" sz="2000" dirty="0"/>
              <a:t> </a:t>
            </a:r>
            <a:r>
              <a:rPr lang="en-US" sz="2000" dirty="0" err="1"/>
              <a:t>contratto</a:t>
            </a:r>
            <a:r>
              <a:rPr lang="en-US" sz="2000" dirty="0"/>
              <a:t>?</a:t>
            </a:r>
          </a:p>
          <a:p>
            <a:pPr marL="640080" lvl="1" indent="-274320" fontAlgn="auto">
              <a:lnSpc>
                <a:spcPct val="80000"/>
              </a:lnSpc>
              <a:spcBef>
                <a:spcPct val="100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/>
              <a:t>RISPOSTA: €1.000 </a:t>
            </a:r>
            <a:r>
              <a:rPr lang="en-US" sz="2000" dirty="0" err="1"/>
              <a:t>dato</a:t>
            </a:r>
            <a:r>
              <a:rPr lang="en-US" sz="2000" dirty="0"/>
              <a:t> </a:t>
            </a:r>
            <a:r>
              <a:rPr lang="en-US" sz="2000" dirty="0" err="1"/>
              <a:t>che</a:t>
            </a:r>
            <a:r>
              <a:rPr lang="en-US" sz="2000" dirty="0"/>
              <a:t> </a:t>
            </a:r>
            <a:r>
              <a:rPr lang="en-US" sz="2000" dirty="0" err="1"/>
              <a:t>questa</a:t>
            </a:r>
            <a:r>
              <a:rPr lang="en-US" sz="2000" dirty="0"/>
              <a:t> </a:t>
            </a:r>
            <a:r>
              <a:rPr lang="en-US" sz="2000" dirty="0" err="1"/>
              <a:t>somma</a:t>
            </a:r>
            <a:r>
              <a:rPr lang="en-US" sz="2000" dirty="0"/>
              <a:t> </a:t>
            </a:r>
            <a:r>
              <a:rPr lang="en-US" sz="2000" dirty="0" err="1"/>
              <a:t>diventerà</a:t>
            </a:r>
            <a:r>
              <a:rPr lang="en-US" sz="2000" dirty="0"/>
              <a:t> €1.050 </a:t>
            </a:r>
            <a:r>
              <a:rPr lang="en-US" sz="2000" dirty="0" err="1"/>
              <a:t>tra</a:t>
            </a:r>
            <a:r>
              <a:rPr lang="en-US" sz="2000" dirty="0"/>
              <a:t> un anno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 err="1"/>
              <a:t>Perciò</a:t>
            </a:r>
            <a:r>
              <a:rPr lang="en-US" sz="2000" dirty="0"/>
              <a:t>, in </a:t>
            </a:r>
            <a:r>
              <a:rPr lang="en-US" sz="2000" dirty="0" err="1"/>
              <a:t>questo</a:t>
            </a:r>
            <a:r>
              <a:rPr lang="en-US" sz="2000" dirty="0"/>
              <a:t> </a:t>
            </a:r>
            <a:r>
              <a:rPr lang="en-US" sz="2000" dirty="0" err="1"/>
              <a:t>caso</a:t>
            </a:r>
            <a:r>
              <a:rPr lang="en-US" sz="2000" dirty="0"/>
              <a:t>, €1.050 </a:t>
            </a:r>
            <a:r>
              <a:rPr lang="en-US" sz="2000" dirty="0" err="1"/>
              <a:t>tra</a:t>
            </a:r>
            <a:r>
              <a:rPr lang="en-US" sz="2000" dirty="0"/>
              <a:t> un anno </a:t>
            </a:r>
            <a:r>
              <a:rPr lang="en-US" sz="2000" dirty="0" err="1"/>
              <a:t>valgono</a:t>
            </a:r>
            <a:r>
              <a:rPr lang="en-US" sz="2000" dirty="0"/>
              <a:t> €1.000 </a:t>
            </a:r>
            <a:r>
              <a:rPr lang="en-US" sz="2000" dirty="0" err="1"/>
              <a:t>oggi</a:t>
            </a:r>
            <a:endParaRPr lang="en-US" sz="2000" dirty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/>
              <a:t>Il </a:t>
            </a:r>
            <a:r>
              <a:rPr lang="en-US" sz="2000" dirty="0" err="1"/>
              <a:t>prezzo</a:t>
            </a:r>
            <a:r>
              <a:rPr lang="en-US" sz="2000" dirty="0"/>
              <a:t> </a:t>
            </a:r>
            <a:r>
              <a:rPr lang="en-US" sz="2000" dirty="0" err="1"/>
              <a:t>corrente</a:t>
            </a:r>
            <a:r>
              <a:rPr lang="en-US" sz="2000" dirty="0"/>
              <a:t> del </a:t>
            </a:r>
            <a:r>
              <a:rPr lang="en-US" sz="2000" dirty="0" err="1"/>
              <a:t>contratto</a:t>
            </a:r>
            <a:r>
              <a:rPr lang="en-US" sz="2000" dirty="0"/>
              <a:t> con la start-up è €1.050/1,05 = €1.000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i="1" dirty="0"/>
              <a:t>Il </a:t>
            </a:r>
            <a:r>
              <a:rPr lang="en-US" sz="2000" b="1" i="1" dirty="0" err="1"/>
              <a:t>valore</a:t>
            </a:r>
            <a:r>
              <a:rPr lang="en-US" sz="2000" b="1" i="1" dirty="0"/>
              <a:t> </a:t>
            </a:r>
            <a:r>
              <a:rPr lang="en-US" sz="2000" b="1" i="1" dirty="0" err="1"/>
              <a:t>oggi</a:t>
            </a:r>
            <a:r>
              <a:rPr lang="en-US" sz="2000" b="1" i="1" dirty="0"/>
              <a:t> </a:t>
            </a:r>
            <a:r>
              <a:rPr lang="en-US" sz="2000" b="1" i="1" dirty="0" err="1"/>
              <a:t>di</a:t>
            </a:r>
            <a:r>
              <a:rPr lang="en-US" sz="2000" b="1" i="1" dirty="0"/>
              <a:t> €1.050 </a:t>
            </a:r>
            <a:r>
              <a:rPr lang="en-US" sz="2000" b="1" i="1" dirty="0" err="1"/>
              <a:t>ricevuti</a:t>
            </a:r>
            <a:r>
              <a:rPr lang="en-US" sz="2000" b="1" i="1" dirty="0"/>
              <a:t> </a:t>
            </a:r>
            <a:r>
              <a:rPr lang="en-US" sz="2000" b="1" i="1" dirty="0" err="1"/>
              <a:t>tra</a:t>
            </a:r>
            <a:r>
              <a:rPr lang="en-US" sz="2000" b="1" i="1" dirty="0"/>
              <a:t> un anno al </a:t>
            </a:r>
            <a:r>
              <a:rPr lang="en-US" sz="2000" b="1" i="1" dirty="0" err="1"/>
              <a:t>tasso</a:t>
            </a:r>
            <a:r>
              <a:rPr lang="en-US" sz="2000" b="1" i="1" dirty="0"/>
              <a:t> del 5% è €1.000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err="1"/>
              <a:t>Generalizzando</a:t>
            </a:r>
            <a:r>
              <a:rPr lang="en-US" dirty="0"/>
              <a:t>: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/>
              <a:t>Il </a:t>
            </a:r>
            <a:r>
              <a:rPr lang="en-US" sz="2000" dirty="0" err="1"/>
              <a:t>valore</a:t>
            </a:r>
            <a:r>
              <a:rPr lang="en-US" sz="2000" dirty="0"/>
              <a:t> </a:t>
            </a:r>
            <a:r>
              <a:rPr lang="en-US" sz="2000" dirty="0" err="1"/>
              <a:t>oggi</a:t>
            </a:r>
            <a:r>
              <a:rPr lang="en-US" sz="2000" dirty="0"/>
              <a:t> </a:t>
            </a:r>
            <a:r>
              <a:rPr lang="en-US" sz="2000" dirty="0" err="1"/>
              <a:t>di</a:t>
            </a:r>
            <a:r>
              <a:rPr lang="en-US" sz="2000" dirty="0"/>
              <a:t> Z </a:t>
            </a:r>
            <a:r>
              <a:rPr lang="en-US" sz="2000" dirty="0" err="1"/>
              <a:t>ricevuto</a:t>
            </a:r>
            <a:r>
              <a:rPr lang="en-US" sz="2000" dirty="0"/>
              <a:t> </a:t>
            </a:r>
            <a:r>
              <a:rPr lang="en-US" sz="2000" dirty="0" err="1"/>
              <a:t>tra</a:t>
            </a:r>
            <a:r>
              <a:rPr lang="en-US" sz="2000" dirty="0"/>
              <a:t> un anno al </a:t>
            </a:r>
            <a:r>
              <a:rPr lang="en-US" sz="2000" dirty="0" err="1"/>
              <a:t>tasso</a:t>
            </a:r>
            <a:r>
              <a:rPr lang="en-US" sz="2000" dirty="0"/>
              <a:t> </a:t>
            </a:r>
            <a:r>
              <a:rPr lang="en-US" sz="2000" dirty="0" err="1"/>
              <a:t>di</a:t>
            </a:r>
            <a:r>
              <a:rPr lang="en-US" sz="2000" dirty="0"/>
              <a:t> </a:t>
            </a:r>
            <a:r>
              <a:rPr lang="en-US" sz="2000" dirty="0" err="1"/>
              <a:t>interesse</a:t>
            </a:r>
            <a:r>
              <a:rPr lang="en-US" sz="2000" dirty="0"/>
              <a:t> r è</a:t>
            </a:r>
            <a:br>
              <a:rPr lang="en-US" sz="2000" dirty="0"/>
            </a:br>
            <a:r>
              <a:rPr lang="en-US" sz="2000" dirty="0"/>
              <a:t>Z/(1 + r)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/>
              <a:t>Il </a:t>
            </a:r>
            <a:r>
              <a:rPr lang="en-US" b="1" i="1" dirty="0" err="1"/>
              <a:t>fattore</a:t>
            </a:r>
            <a:r>
              <a:rPr lang="en-US" b="1" i="1" dirty="0"/>
              <a:t> </a:t>
            </a:r>
            <a:r>
              <a:rPr lang="en-US" b="1" i="1" dirty="0" err="1"/>
              <a:t>di</a:t>
            </a:r>
            <a:r>
              <a:rPr lang="en-US" b="1" i="1" dirty="0"/>
              <a:t> </a:t>
            </a:r>
            <a:r>
              <a:rPr lang="en-US" b="1" i="1" dirty="0" err="1"/>
              <a:t>sconto</a:t>
            </a:r>
            <a:r>
              <a:rPr lang="en-US" b="1" i="1" dirty="0"/>
              <a:t> </a:t>
            </a:r>
            <a:r>
              <a:rPr lang="en-US" dirty="0"/>
              <a:t>è </a:t>
            </a:r>
            <a:r>
              <a:rPr lang="en-US" dirty="0" err="1"/>
              <a:t>definito</a:t>
            </a:r>
            <a:r>
              <a:rPr lang="en-US" dirty="0"/>
              <a:t> come R = 1/(1 + r)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/>
              <a:t>Il </a:t>
            </a:r>
            <a:r>
              <a:rPr lang="en-US" dirty="0" err="1"/>
              <a:t>valore</a:t>
            </a:r>
            <a:r>
              <a:rPr lang="en-US" dirty="0"/>
              <a:t> </a:t>
            </a:r>
            <a:r>
              <a:rPr lang="en-US" dirty="0" err="1"/>
              <a:t>attuale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Z </a:t>
            </a:r>
            <a:r>
              <a:rPr lang="en-US" dirty="0" err="1"/>
              <a:t>tra</a:t>
            </a:r>
            <a:r>
              <a:rPr lang="en-US" dirty="0"/>
              <a:t> un anno è </a:t>
            </a:r>
            <a:r>
              <a:rPr lang="en-US" dirty="0" err="1"/>
              <a:t>perciò</a:t>
            </a:r>
            <a:r>
              <a:rPr lang="en-US" dirty="0"/>
              <a:t> RZ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93D147B-42B0-2F4F-73B1-21B64AA26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73295"/>
            <a:ext cx="7772400" cy="5334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000" kern="1200" cap="sm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IL CONCETTO DI SCONTO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3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3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3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53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sz="quarter" idx="4294967295"/>
          </p:nvPr>
        </p:nvSpPr>
        <p:spPr>
          <a:xfrm>
            <a:off x="685800" y="838200"/>
            <a:ext cx="8077200" cy="52578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b="1" dirty="0"/>
              <a:t>E se il </a:t>
            </a:r>
            <a:r>
              <a:rPr lang="en-US" b="1" dirty="0" err="1"/>
              <a:t>prestito</a:t>
            </a:r>
            <a:r>
              <a:rPr lang="en-US" b="1" dirty="0"/>
              <a:t> </a:t>
            </a:r>
            <a:r>
              <a:rPr lang="en-US" b="1" dirty="0" err="1"/>
              <a:t>venisse</a:t>
            </a:r>
            <a:r>
              <a:rPr lang="en-US" b="1" dirty="0"/>
              <a:t> </a:t>
            </a:r>
            <a:r>
              <a:rPr lang="en-US" b="1" dirty="0" err="1"/>
              <a:t>ripagato</a:t>
            </a:r>
            <a:r>
              <a:rPr lang="en-US" b="1" dirty="0"/>
              <a:t> </a:t>
            </a:r>
            <a:r>
              <a:rPr lang="en-US" b="1" dirty="0" err="1"/>
              <a:t>tra</a:t>
            </a:r>
            <a:r>
              <a:rPr lang="en-US" b="1" dirty="0"/>
              <a:t> 2 anni?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sz="2000" dirty="0" err="1"/>
              <a:t>Quanto</a:t>
            </a:r>
            <a:r>
              <a:rPr lang="en-US" sz="2000" dirty="0"/>
              <a:t> </a:t>
            </a:r>
            <a:r>
              <a:rPr lang="en-US" sz="2000" dirty="0" err="1"/>
              <a:t>dovrebbe</a:t>
            </a:r>
            <a:r>
              <a:rPr lang="en-US" sz="2000" dirty="0"/>
              <a:t> </a:t>
            </a:r>
            <a:r>
              <a:rPr lang="en-US" sz="2000" dirty="0" err="1"/>
              <a:t>promettere</a:t>
            </a:r>
            <a:r>
              <a:rPr lang="en-US" sz="2000" dirty="0"/>
              <a:t> di </a:t>
            </a:r>
            <a:r>
              <a:rPr lang="en-US" sz="2000" dirty="0" err="1"/>
              <a:t>pagarci</a:t>
            </a:r>
            <a:r>
              <a:rPr lang="en-US" sz="2000" dirty="0"/>
              <a:t> la star-up </a:t>
            </a:r>
            <a:r>
              <a:rPr lang="en-US" sz="2000" dirty="0" err="1"/>
              <a:t>tra</a:t>
            </a:r>
            <a:r>
              <a:rPr lang="en-US" sz="2000" dirty="0"/>
              <a:t> due anni?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sz="2000" dirty="0"/>
              <a:t>€1.000 </a:t>
            </a:r>
            <a:r>
              <a:rPr lang="en-US" sz="2000" dirty="0" err="1"/>
              <a:t>diventano</a:t>
            </a:r>
            <a:r>
              <a:rPr lang="en-US" sz="2000" dirty="0"/>
              <a:t> €1.050 in un anno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sz="2000" dirty="0" err="1"/>
              <a:t>tali</a:t>
            </a:r>
            <a:r>
              <a:rPr lang="en-US" sz="2000" dirty="0"/>
              <a:t> €1.050 </a:t>
            </a:r>
            <a:r>
              <a:rPr lang="en-US" sz="2000" dirty="0" err="1"/>
              <a:t>crescono</a:t>
            </a:r>
            <a:r>
              <a:rPr lang="en-US" sz="2000" dirty="0"/>
              <a:t> a €1.102.50 </a:t>
            </a:r>
            <a:r>
              <a:rPr lang="en-US" sz="2000" dirty="0" err="1"/>
              <a:t>l’anno</a:t>
            </a:r>
            <a:r>
              <a:rPr lang="en-US" sz="2000" dirty="0"/>
              <a:t> </a:t>
            </a:r>
            <a:r>
              <a:rPr lang="en-US" sz="2000" dirty="0" err="1"/>
              <a:t>successivo</a:t>
            </a:r>
            <a:endParaRPr lang="en-US" sz="2000" dirty="0"/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sz="2000" dirty="0" err="1"/>
              <a:t>perciò</a:t>
            </a:r>
            <a:r>
              <a:rPr lang="en-US" sz="2000" dirty="0"/>
              <a:t> il </a:t>
            </a:r>
            <a:r>
              <a:rPr lang="en-US" sz="2000" dirty="0" err="1"/>
              <a:t>contratto</a:t>
            </a:r>
            <a:r>
              <a:rPr lang="en-US" sz="2000" dirty="0"/>
              <a:t> è di €1,102.50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sz="2000" dirty="0"/>
              <a:t>NB: €1.102.50 = €1.000 x 1,05 x 1,05 = €1.000 x 1,05</a:t>
            </a:r>
            <a:r>
              <a:rPr lang="en-US" sz="2000" baseline="30000" dirty="0"/>
              <a:t>2</a:t>
            </a:r>
            <a:endParaRPr lang="en-US" sz="200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b="1" dirty="0" err="1"/>
              <a:t>Più</a:t>
            </a:r>
            <a:r>
              <a:rPr lang="en-US" b="1" dirty="0"/>
              <a:t> in </a:t>
            </a:r>
            <a:r>
              <a:rPr lang="en-US" b="1" dirty="0" err="1"/>
              <a:t>generale</a:t>
            </a:r>
            <a:endParaRPr lang="en-US" b="1" dirty="0"/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sz="2000" dirty="0"/>
              <a:t>Un </a:t>
            </a:r>
            <a:r>
              <a:rPr lang="en-US" sz="2000" dirty="0" err="1"/>
              <a:t>prestito</a:t>
            </a:r>
            <a:r>
              <a:rPr lang="en-US" sz="2000" dirty="0"/>
              <a:t> di Y </a:t>
            </a:r>
            <a:r>
              <a:rPr lang="en-US" sz="2000" dirty="0" err="1"/>
              <a:t>ripagato</a:t>
            </a:r>
            <a:r>
              <a:rPr lang="en-US" sz="2000" dirty="0"/>
              <a:t> </a:t>
            </a:r>
            <a:r>
              <a:rPr lang="en-US" sz="2000" dirty="0" err="1"/>
              <a:t>tra</a:t>
            </a:r>
            <a:r>
              <a:rPr lang="en-US" sz="2000" dirty="0"/>
              <a:t> due anni </a:t>
            </a:r>
            <a:r>
              <a:rPr lang="en-US" sz="2000" dirty="0" err="1"/>
              <a:t>cresce</a:t>
            </a:r>
            <a:r>
              <a:rPr lang="en-US" sz="2000" dirty="0"/>
              <a:t> </a:t>
            </a:r>
            <a:r>
              <a:rPr lang="en-US" sz="2000" dirty="0" err="1"/>
              <a:t>fino</a:t>
            </a:r>
            <a:r>
              <a:rPr lang="en-US" sz="2000" dirty="0"/>
              <a:t> a Y(1 + r)</a:t>
            </a:r>
            <a:r>
              <a:rPr lang="en-US" sz="2000" baseline="30000" dirty="0"/>
              <a:t>2</a:t>
            </a:r>
            <a:r>
              <a:rPr lang="en-US" sz="2000" dirty="0"/>
              <a:t> = Y/R</a:t>
            </a:r>
            <a:r>
              <a:rPr lang="en-US" sz="2000" baseline="30000" dirty="0"/>
              <a:t>2</a:t>
            </a:r>
            <a:endParaRPr lang="en-US" sz="2000" dirty="0"/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dirty="0"/>
              <a:t>Y </a:t>
            </a:r>
            <a:r>
              <a:rPr lang="en-US" dirty="0" err="1"/>
              <a:t>oggi</a:t>
            </a:r>
            <a:r>
              <a:rPr lang="en-US" dirty="0"/>
              <a:t> </a:t>
            </a:r>
            <a:r>
              <a:rPr lang="en-US" dirty="0" err="1"/>
              <a:t>diventa</a:t>
            </a:r>
            <a:r>
              <a:rPr lang="en-US" dirty="0"/>
              <a:t> Y/R</a:t>
            </a:r>
            <a:r>
              <a:rPr lang="en-US" baseline="30000" dirty="0"/>
              <a:t>2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2 anni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sz="2000" dirty="0"/>
              <a:t>Un </a:t>
            </a:r>
            <a:r>
              <a:rPr lang="en-US" sz="2000" dirty="0" err="1"/>
              <a:t>prestito</a:t>
            </a:r>
            <a:r>
              <a:rPr lang="en-US" sz="2000" dirty="0"/>
              <a:t> di Y </a:t>
            </a:r>
            <a:r>
              <a:rPr lang="en-US" sz="2000" dirty="0" err="1"/>
              <a:t>ripagato</a:t>
            </a:r>
            <a:r>
              <a:rPr lang="en-US" sz="2000" dirty="0"/>
              <a:t> </a:t>
            </a:r>
            <a:r>
              <a:rPr lang="en-US" sz="2000" dirty="0" err="1"/>
              <a:t>tra</a:t>
            </a:r>
            <a:r>
              <a:rPr lang="en-US" sz="2000" dirty="0"/>
              <a:t> t anni al </a:t>
            </a:r>
            <a:r>
              <a:rPr lang="en-US" sz="2000" dirty="0" err="1"/>
              <a:t>tasso</a:t>
            </a:r>
            <a:r>
              <a:rPr lang="en-US" sz="2000" dirty="0"/>
              <a:t> di interesse r </a:t>
            </a:r>
            <a:r>
              <a:rPr lang="en-US" sz="2000" dirty="0" err="1"/>
              <a:t>cresce</a:t>
            </a:r>
            <a:r>
              <a:rPr lang="en-US" sz="2000" dirty="0"/>
              <a:t> a Y(1 + r)</a:t>
            </a:r>
            <a:r>
              <a:rPr lang="en-US" sz="2000" baseline="30000" dirty="0"/>
              <a:t>t</a:t>
            </a:r>
            <a:r>
              <a:rPr lang="en-US" sz="2000" dirty="0"/>
              <a:t> = Y/R</a:t>
            </a:r>
            <a:r>
              <a:rPr lang="en-US" sz="2000" baseline="30000" dirty="0"/>
              <a:t>t</a:t>
            </a:r>
          </a:p>
          <a:p>
            <a:pPr lvl="2">
              <a:lnSpc>
                <a:spcPct val="80000"/>
              </a:lnSpc>
              <a:spcBef>
                <a:spcPct val="10000"/>
              </a:spcBef>
            </a:pPr>
            <a:r>
              <a:rPr lang="en-US" dirty="0"/>
              <a:t>Y </a:t>
            </a:r>
            <a:r>
              <a:rPr lang="en-US" dirty="0" err="1"/>
              <a:t>oggi</a:t>
            </a:r>
            <a:r>
              <a:rPr lang="en-US" dirty="0"/>
              <a:t> </a:t>
            </a:r>
            <a:r>
              <a:rPr lang="en-US" dirty="0" err="1"/>
              <a:t>diventa</a:t>
            </a:r>
            <a:r>
              <a:rPr lang="en-US" dirty="0"/>
              <a:t> Y/R</a:t>
            </a:r>
            <a:r>
              <a:rPr lang="en-US" baseline="30000" dirty="0"/>
              <a:t>t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t anni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b="1" dirty="0"/>
              <a:t>Detta in </a:t>
            </a:r>
            <a:r>
              <a:rPr lang="en-US" b="1" dirty="0" err="1"/>
              <a:t>altri</a:t>
            </a:r>
            <a:r>
              <a:rPr lang="en-US" b="1" dirty="0"/>
              <a:t> termini…..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sz="2000" i="1" dirty="0"/>
              <a:t>Il </a:t>
            </a:r>
            <a:r>
              <a:rPr lang="en-US" sz="2000" i="1" dirty="0" err="1"/>
              <a:t>valore</a:t>
            </a:r>
            <a:r>
              <a:rPr lang="en-US" sz="2000" i="1" dirty="0"/>
              <a:t> </a:t>
            </a:r>
            <a:r>
              <a:rPr lang="en-US" sz="2000" i="1" dirty="0" err="1"/>
              <a:t>attuale</a:t>
            </a:r>
            <a:r>
              <a:rPr lang="en-US" sz="2000" i="1" dirty="0"/>
              <a:t> di Z </a:t>
            </a:r>
            <a:r>
              <a:rPr lang="en-US" sz="2000" i="1" dirty="0" err="1"/>
              <a:t>ricevuti</a:t>
            </a:r>
            <a:r>
              <a:rPr lang="en-US" sz="2000" i="1" dirty="0"/>
              <a:t> </a:t>
            </a:r>
            <a:r>
              <a:rPr lang="en-US" sz="2000" i="1" dirty="0" err="1"/>
              <a:t>tra</a:t>
            </a:r>
            <a:r>
              <a:rPr lang="en-US" sz="2000" i="1" dirty="0"/>
              <a:t> 2 anni è R</a:t>
            </a:r>
            <a:r>
              <a:rPr lang="en-US" sz="2000" i="1" baseline="30000" dirty="0"/>
              <a:t>2</a:t>
            </a:r>
            <a:r>
              <a:rPr lang="en-US" sz="2000" i="1" dirty="0"/>
              <a:t>Z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sz="2000" i="1" dirty="0"/>
              <a:t>Il </a:t>
            </a:r>
            <a:r>
              <a:rPr lang="en-US" sz="2000" i="1" dirty="0" err="1"/>
              <a:t>valore</a:t>
            </a:r>
            <a:r>
              <a:rPr lang="en-US" sz="2000" i="1" dirty="0"/>
              <a:t> </a:t>
            </a:r>
            <a:r>
              <a:rPr lang="en-US" sz="2000" i="1" dirty="0" err="1"/>
              <a:t>attuale</a:t>
            </a:r>
            <a:r>
              <a:rPr lang="en-US" sz="2000" i="1" dirty="0"/>
              <a:t> di Z </a:t>
            </a:r>
            <a:r>
              <a:rPr lang="en-US" sz="2000" i="1" dirty="0" err="1"/>
              <a:t>ricevuti</a:t>
            </a:r>
            <a:r>
              <a:rPr lang="en-US" sz="2000" i="1" dirty="0"/>
              <a:t> </a:t>
            </a:r>
            <a:r>
              <a:rPr lang="en-US" sz="2000" i="1" dirty="0" err="1"/>
              <a:t>tra</a:t>
            </a:r>
            <a:r>
              <a:rPr lang="en-US" sz="2000" i="1" dirty="0"/>
              <a:t> t anni è </a:t>
            </a:r>
            <a:r>
              <a:rPr lang="en-US" sz="2000" i="1" dirty="0" err="1"/>
              <a:t>R</a:t>
            </a:r>
            <a:r>
              <a:rPr lang="en-US" sz="2000" i="1" baseline="30000" dirty="0" err="1"/>
              <a:t>t</a:t>
            </a:r>
            <a:r>
              <a:rPr lang="en-US" sz="2000" i="1" dirty="0" err="1"/>
              <a:t>Z</a:t>
            </a:r>
            <a:endParaRPr lang="en-US" sz="2000" dirty="0"/>
          </a:p>
          <a:p>
            <a:pPr lvl="1">
              <a:lnSpc>
                <a:spcPct val="90000"/>
              </a:lnSpc>
            </a:pPr>
            <a:endParaRPr lang="en-US" sz="2400" b="1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DBB768F-30B2-AABD-A434-E24FD3C2D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73295"/>
            <a:ext cx="7772400" cy="5334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000" kern="1200" cap="sm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IL CONCETTO DI SCONTO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3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63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63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638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38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638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sz="quarter" idx="4294967295"/>
          </p:nvPr>
        </p:nvSpPr>
        <p:spPr>
          <a:xfrm>
            <a:off x="685800" y="990600"/>
            <a:ext cx="7696200" cy="38100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74320" indent="-274320" fontAlgn="auto">
              <a:lnSpc>
                <a:spcPct val="90000"/>
              </a:lnSpc>
              <a:spcBef>
                <a:spcPct val="10000"/>
              </a:spcBef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err="1"/>
              <a:t>Ora</a:t>
            </a:r>
            <a:r>
              <a:rPr lang="en-US" dirty="0"/>
              <a:t> considerate come </a:t>
            </a:r>
            <a:r>
              <a:rPr lang="en-US" dirty="0" err="1"/>
              <a:t>valutare</a:t>
            </a:r>
            <a:r>
              <a:rPr lang="en-US" dirty="0"/>
              <a:t> un </a:t>
            </a:r>
            <a:r>
              <a:rPr lang="en-US" dirty="0" err="1"/>
              <a:t>progetto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investimento</a:t>
            </a:r>
            <a:endParaRPr lang="en-US" dirty="0"/>
          </a:p>
          <a:p>
            <a:pPr marL="640080" lvl="1" indent="-274320" fontAlgn="auto">
              <a:lnSpc>
                <a:spcPct val="90000"/>
              </a:lnSpc>
              <a:spcBef>
                <a:spcPct val="100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 err="1"/>
              <a:t>Che</a:t>
            </a:r>
            <a:r>
              <a:rPr lang="en-US" sz="2000" dirty="0"/>
              <a:t> genera </a:t>
            </a:r>
            <a:r>
              <a:rPr lang="en-US" sz="2000" dirty="0" err="1"/>
              <a:t>ricavi</a:t>
            </a:r>
            <a:r>
              <a:rPr lang="en-US" sz="2000" dirty="0"/>
              <a:t> </a:t>
            </a:r>
            <a:r>
              <a:rPr lang="en-US" sz="2000" dirty="0" err="1"/>
              <a:t>netti</a:t>
            </a:r>
            <a:r>
              <a:rPr lang="en-US" sz="2000" dirty="0"/>
              <a:t> Z</a:t>
            </a:r>
            <a:r>
              <a:rPr lang="en-US" sz="2000" baseline="-25000" dirty="0"/>
              <a:t>1</a:t>
            </a:r>
            <a:r>
              <a:rPr lang="en-US" sz="2000" dirty="0"/>
              <a:t> al </a:t>
            </a:r>
            <a:r>
              <a:rPr lang="en-US" sz="2000" dirty="0" err="1"/>
              <a:t>termine</a:t>
            </a:r>
            <a:r>
              <a:rPr lang="en-US" sz="2000" dirty="0"/>
              <a:t> </a:t>
            </a:r>
            <a:r>
              <a:rPr lang="en-US" sz="2000" dirty="0" err="1"/>
              <a:t>dell’anno</a:t>
            </a:r>
            <a:r>
              <a:rPr lang="en-US" sz="2000" dirty="0"/>
              <a:t> 1</a:t>
            </a:r>
          </a:p>
          <a:p>
            <a:pPr marL="640080" lvl="1" indent="-274320" fontAlgn="auto">
              <a:lnSpc>
                <a:spcPct val="90000"/>
              </a:lnSpc>
              <a:spcBef>
                <a:spcPct val="100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 err="1"/>
              <a:t>Ricavi</a:t>
            </a:r>
            <a:r>
              <a:rPr lang="en-US" sz="2000" dirty="0"/>
              <a:t> </a:t>
            </a:r>
            <a:r>
              <a:rPr lang="en-US" sz="2000" dirty="0" err="1"/>
              <a:t>netti</a:t>
            </a:r>
            <a:r>
              <a:rPr lang="en-US" sz="2000" dirty="0"/>
              <a:t> Z</a:t>
            </a:r>
            <a:r>
              <a:rPr lang="en-US" sz="2000" baseline="-25000" dirty="0"/>
              <a:t>2</a:t>
            </a:r>
            <a:r>
              <a:rPr lang="en-US" sz="2000" dirty="0"/>
              <a:t> al </a:t>
            </a:r>
            <a:r>
              <a:rPr lang="en-US" sz="2000" dirty="0" err="1"/>
              <a:t>termine</a:t>
            </a:r>
            <a:r>
              <a:rPr lang="en-US" sz="2000" dirty="0"/>
              <a:t> </a:t>
            </a:r>
            <a:r>
              <a:rPr lang="en-US" sz="2000" dirty="0" err="1"/>
              <a:t>dell’anno</a:t>
            </a:r>
            <a:r>
              <a:rPr lang="en-US" sz="2000" dirty="0"/>
              <a:t> 2</a:t>
            </a:r>
          </a:p>
          <a:p>
            <a:pPr marL="640080" lvl="1" indent="-274320" fontAlgn="auto">
              <a:lnSpc>
                <a:spcPct val="90000"/>
              </a:lnSpc>
              <a:spcBef>
                <a:spcPct val="100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 err="1"/>
              <a:t>Ricavi</a:t>
            </a:r>
            <a:r>
              <a:rPr lang="en-US" sz="2000" dirty="0"/>
              <a:t> </a:t>
            </a:r>
            <a:r>
              <a:rPr lang="en-US" sz="2000" dirty="0" err="1"/>
              <a:t>netti</a:t>
            </a:r>
            <a:r>
              <a:rPr lang="en-US" sz="2000" dirty="0"/>
              <a:t> Z</a:t>
            </a:r>
            <a:r>
              <a:rPr lang="en-US" sz="2000" baseline="-25000" dirty="0"/>
              <a:t>3</a:t>
            </a:r>
            <a:r>
              <a:rPr lang="en-US" sz="2000" dirty="0"/>
              <a:t> al </a:t>
            </a:r>
            <a:r>
              <a:rPr lang="en-US" sz="2000" dirty="0" err="1"/>
              <a:t>termine</a:t>
            </a:r>
            <a:r>
              <a:rPr lang="en-US" sz="2000" dirty="0"/>
              <a:t> </a:t>
            </a:r>
            <a:r>
              <a:rPr lang="en-US" sz="2000" dirty="0" err="1"/>
              <a:t>dell’anno</a:t>
            </a:r>
            <a:r>
              <a:rPr lang="en-US" sz="2000" dirty="0"/>
              <a:t> 3 e </a:t>
            </a:r>
            <a:r>
              <a:rPr lang="en-US" sz="2000" dirty="0" err="1"/>
              <a:t>così</a:t>
            </a:r>
            <a:r>
              <a:rPr lang="en-US" sz="2000" dirty="0"/>
              <a:t> via per T </a:t>
            </a:r>
            <a:r>
              <a:rPr lang="en-US" sz="2000" dirty="0" err="1"/>
              <a:t>anni</a:t>
            </a:r>
            <a:endParaRPr lang="en-US" sz="2000" dirty="0"/>
          </a:p>
          <a:p>
            <a:pPr marL="274320" indent="-274320" fontAlgn="auto">
              <a:lnSpc>
                <a:spcPct val="90000"/>
              </a:lnSpc>
              <a:spcBef>
                <a:spcPct val="10000"/>
              </a:spcBef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err="1"/>
              <a:t>Quanto</a:t>
            </a:r>
            <a:r>
              <a:rPr lang="en-US" dirty="0"/>
              <a:t> </a:t>
            </a:r>
            <a:r>
              <a:rPr lang="en-US" dirty="0" err="1"/>
              <a:t>valgono</a:t>
            </a:r>
            <a:r>
              <a:rPr lang="en-US" dirty="0"/>
              <a:t> </a:t>
            </a:r>
            <a:r>
              <a:rPr lang="en-US" dirty="0" err="1"/>
              <a:t>questi</a:t>
            </a:r>
            <a:r>
              <a:rPr lang="en-US" dirty="0"/>
              <a:t> </a:t>
            </a:r>
            <a:r>
              <a:rPr lang="en-US" dirty="0" err="1"/>
              <a:t>ricavi</a:t>
            </a:r>
            <a:r>
              <a:rPr lang="en-US" dirty="0"/>
              <a:t> </a:t>
            </a:r>
            <a:r>
              <a:rPr lang="en-US" dirty="0" err="1"/>
              <a:t>netti</a:t>
            </a:r>
            <a:r>
              <a:rPr lang="en-US" dirty="0"/>
              <a:t> </a:t>
            </a:r>
            <a:r>
              <a:rPr lang="en-US" dirty="0" err="1"/>
              <a:t>oggi</a:t>
            </a:r>
            <a:r>
              <a:rPr lang="en-US" dirty="0"/>
              <a:t>?</a:t>
            </a:r>
          </a:p>
          <a:p>
            <a:pPr marL="640080" lvl="1" indent="-274320" fontAlgn="auto">
              <a:lnSpc>
                <a:spcPct val="90000"/>
              </a:lnSpc>
              <a:spcBef>
                <a:spcPct val="100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/>
              <a:t>Il </a:t>
            </a:r>
            <a:r>
              <a:rPr lang="en-US" sz="2000" dirty="0" err="1"/>
              <a:t>valore</a:t>
            </a:r>
            <a:r>
              <a:rPr lang="en-US" sz="2000" dirty="0"/>
              <a:t> </a:t>
            </a:r>
            <a:r>
              <a:rPr lang="en-US" sz="2000" dirty="0" err="1"/>
              <a:t>attuale</a:t>
            </a:r>
            <a:r>
              <a:rPr lang="en-US" sz="2000" dirty="0"/>
              <a:t> </a:t>
            </a:r>
            <a:r>
              <a:rPr lang="en-US" sz="2000" dirty="0" err="1"/>
              <a:t>di</a:t>
            </a:r>
            <a:r>
              <a:rPr lang="en-US" sz="2000" dirty="0"/>
              <a:t> Z</a:t>
            </a:r>
            <a:r>
              <a:rPr lang="en-US" sz="2000" baseline="-25000" dirty="0"/>
              <a:t>1</a:t>
            </a:r>
            <a:r>
              <a:rPr lang="en-US" sz="2000" dirty="0"/>
              <a:t> is RZ</a:t>
            </a:r>
            <a:r>
              <a:rPr lang="en-US" sz="2000" baseline="-25000" dirty="0"/>
              <a:t>1</a:t>
            </a:r>
          </a:p>
          <a:p>
            <a:pPr marL="640080" lvl="1" indent="-274320" fontAlgn="auto">
              <a:lnSpc>
                <a:spcPct val="90000"/>
              </a:lnSpc>
              <a:spcBef>
                <a:spcPct val="100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/>
              <a:t>Il </a:t>
            </a:r>
            <a:r>
              <a:rPr lang="en-US" sz="2000" dirty="0" err="1"/>
              <a:t>valore</a:t>
            </a:r>
            <a:r>
              <a:rPr lang="en-US" sz="2000" dirty="0"/>
              <a:t> </a:t>
            </a:r>
            <a:r>
              <a:rPr lang="en-US" sz="2000" dirty="0" err="1"/>
              <a:t>attuale</a:t>
            </a:r>
            <a:r>
              <a:rPr lang="en-US" sz="2000" dirty="0"/>
              <a:t> </a:t>
            </a:r>
            <a:r>
              <a:rPr lang="en-US" sz="2000" dirty="0" err="1"/>
              <a:t>di</a:t>
            </a:r>
            <a:r>
              <a:rPr lang="en-US" sz="2000" dirty="0"/>
              <a:t> Z</a:t>
            </a:r>
            <a:r>
              <a:rPr lang="en-US" sz="2000" baseline="-25000" dirty="0"/>
              <a:t>2</a:t>
            </a:r>
            <a:r>
              <a:rPr lang="en-US" sz="2000" dirty="0"/>
              <a:t> is R</a:t>
            </a:r>
            <a:r>
              <a:rPr lang="en-US" sz="2000" baseline="30000" dirty="0"/>
              <a:t>2</a:t>
            </a:r>
            <a:r>
              <a:rPr lang="en-US" sz="2000" dirty="0"/>
              <a:t>Z</a:t>
            </a:r>
            <a:r>
              <a:rPr lang="en-US" sz="2000" baseline="-25000" dirty="0"/>
              <a:t>2</a:t>
            </a:r>
            <a:endParaRPr lang="en-US" sz="2000" dirty="0"/>
          </a:p>
          <a:p>
            <a:pPr marL="640080" lvl="1" indent="-274320" fontAlgn="auto">
              <a:lnSpc>
                <a:spcPct val="90000"/>
              </a:lnSpc>
              <a:spcBef>
                <a:spcPct val="100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/>
              <a:t>Il </a:t>
            </a:r>
            <a:r>
              <a:rPr lang="en-US" sz="2000" dirty="0" err="1"/>
              <a:t>valore</a:t>
            </a:r>
            <a:r>
              <a:rPr lang="en-US" sz="2000" dirty="0"/>
              <a:t> </a:t>
            </a:r>
            <a:r>
              <a:rPr lang="en-US" sz="2000" dirty="0" err="1"/>
              <a:t>attuale</a:t>
            </a:r>
            <a:r>
              <a:rPr lang="en-US" sz="2000" dirty="0"/>
              <a:t> </a:t>
            </a:r>
            <a:r>
              <a:rPr lang="en-US" sz="2000" dirty="0" err="1"/>
              <a:t>di</a:t>
            </a:r>
            <a:r>
              <a:rPr lang="en-US" sz="2000" dirty="0"/>
              <a:t> Z</a:t>
            </a:r>
            <a:r>
              <a:rPr lang="en-US" sz="2000" baseline="-25000" dirty="0"/>
              <a:t>3</a:t>
            </a:r>
            <a:r>
              <a:rPr lang="en-US" sz="2000" dirty="0"/>
              <a:t> is R</a:t>
            </a:r>
            <a:r>
              <a:rPr lang="en-US" sz="2000" baseline="30000" dirty="0"/>
              <a:t>3</a:t>
            </a:r>
            <a:r>
              <a:rPr lang="en-US" sz="2000" dirty="0"/>
              <a:t>Z</a:t>
            </a:r>
            <a:r>
              <a:rPr lang="en-US" sz="2000" baseline="-25000" dirty="0"/>
              <a:t>3</a:t>
            </a:r>
            <a:r>
              <a:rPr lang="en-US" sz="2000" dirty="0"/>
              <a:t> ...</a:t>
            </a:r>
          </a:p>
          <a:p>
            <a:pPr marL="640080" lvl="1" indent="-274320" fontAlgn="auto">
              <a:lnSpc>
                <a:spcPct val="90000"/>
              </a:lnSpc>
              <a:spcBef>
                <a:spcPct val="100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/>
              <a:t>Il </a:t>
            </a:r>
            <a:r>
              <a:rPr lang="en-US" sz="2000" dirty="0" err="1"/>
              <a:t>valore</a:t>
            </a:r>
            <a:r>
              <a:rPr lang="en-US" sz="2000" dirty="0"/>
              <a:t> </a:t>
            </a:r>
            <a:r>
              <a:rPr lang="en-US" sz="2000" dirty="0" err="1"/>
              <a:t>attuale</a:t>
            </a:r>
            <a:r>
              <a:rPr lang="en-US" sz="2000" dirty="0"/>
              <a:t> </a:t>
            </a:r>
            <a:r>
              <a:rPr lang="en-US" sz="2000" dirty="0" err="1"/>
              <a:t>di</a:t>
            </a:r>
            <a:r>
              <a:rPr lang="en-US" sz="2000" dirty="0"/>
              <a:t> Z</a:t>
            </a:r>
            <a:r>
              <a:rPr lang="en-US" sz="2000" baseline="-25000" dirty="0"/>
              <a:t>T</a:t>
            </a:r>
            <a:r>
              <a:rPr lang="en-US" sz="2000" dirty="0"/>
              <a:t> is R</a:t>
            </a:r>
            <a:r>
              <a:rPr lang="en-US" sz="2000" baseline="30000" dirty="0"/>
              <a:t>T</a:t>
            </a:r>
            <a:r>
              <a:rPr lang="en-US" sz="2000" dirty="0"/>
              <a:t>Z</a:t>
            </a:r>
            <a:r>
              <a:rPr lang="en-US" sz="2000" baseline="-25000" dirty="0"/>
              <a:t>T</a:t>
            </a:r>
            <a:endParaRPr lang="en-US" sz="2000" dirty="0"/>
          </a:p>
          <a:p>
            <a:pPr marL="640080" lvl="1" indent="-274320" fontAlgn="auto">
              <a:lnSpc>
                <a:spcPct val="90000"/>
              </a:lnSpc>
              <a:spcBef>
                <a:spcPct val="100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 err="1"/>
              <a:t>perciò</a:t>
            </a:r>
            <a:r>
              <a:rPr lang="en-US" sz="2000" dirty="0"/>
              <a:t> </a:t>
            </a:r>
            <a:r>
              <a:rPr lang="en-US" sz="2000" dirty="0" err="1"/>
              <a:t>il</a:t>
            </a:r>
            <a:r>
              <a:rPr lang="en-US" sz="2000" dirty="0"/>
              <a:t> </a:t>
            </a:r>
            <a:r>
              <a:rPr lang="en-US" sz="2000" dirty="0" err="1"/>
              <a:t>valore</a:t>
            </a:r>
            <a:r>
              <a:rPr lang="en-US" sz="2000" dirty="0"/>
              <a:t> </a:t>
            </a:r>
            <a:r>
              <a:rPr lang="en-US" sz="2000" dirty="0" err="1"/>
              <a:t>attuale</a:t>
            </a:r>
            <a:r>
              <a:rPr lang="en-US" sz="2000" dirty="0"/>
              <a:t> </a:t>
            </a:r>
            <a:r>
              <a:rPr lang="en-US" sz="2000" dirty="0" err="1"/>
              <a:t>di</a:t>
            </a:r>
            <a:r>
              <a:rPr lang="en-US" sz="2000" dirty="0"/>
              <a:t> </a:t>
            </a:r>
            <a:r>
              <a:rPr lang="en-US" sz="2000" dirty="0" err="1"/>
              <a:t>questo</a:t>
            </a:r>
            <a:r>
              <a:rPr lang="en-US" sz="2000" dirty="0"/>
              <a:t> </a:t>
            </a:r>
            <a:r>
              <a:rPr lang="en-US" sz="2000" dirty="0" err="1"/>
              <a:t>flusso</a:t>
            </a:r>
            <a:r>
              <a:rPr lang="en-US" sz="2000" dirty="0"/>
              <a:t> </a:t>
            </a:r>
            <a:r>
              <a:rPr lang="en-US" sz="2000" dirty="0" err="1"/>
              <a:t>di</a:t>
            </a:r>
            <a:r>
              <a:rPr lang="en-US" sz="2000" dirty="0"/>
              <a:t> </a:t>
            </a:r>
            <a:r>
              <a:rPr lang="en-US" sz="2000" dirty="0" err="1"/>
              <a:t>ricavi</a:t>
            </a:r>
            <a:r>
              <a:rPr lang="en-US" sz="2000" dirty="0"/>
              <a:t> </a:t>
            </a:r>
            <a:r>
              <a:rPr lang="en-US" sz="2000" dirty="0" err="1"/>
              <a:t>netti</a:t>
            </a:r>
            <a:r>
              <a:rPr lang="en-US" sz="2000" dirty="0"/>
              <a:t> è:</a:t>
            </a:r>
          </a:p>
          <a:p>
            <a:pPr marL="640080" lvl="1" indent="-274320" fontAlgn="auto">
              <a:lnSpc>
                <a:spcPct val="90000"/>
              </a:lnSpc>
              <a:spcBef>
                <a:spcPct val="100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/>
              <a:t>VA = RZ</a:t>
            </a:r>
            <a:r>
              <a:rPr lang="en-US" sz="2000" baseline="-25000" dirty="0"/>
              <a:t>1</a:t>
            </a:r>
            <a:r>
              <a:rPr lang="en-US" sz="2000" dirty="0"/>
              <a:t> + R</a:t>
            </a:r>
            <a:r>
              <a:rPr lang="en-US" sz="2000" baseline="30000" dirty="0"/>
              <a:t>2</a:t>
            </a:r>
            <a:r>
              <a:rPr lang="en-US" sz="2000" dirty="0"/>
              <a:t>Z</a:t>
            </a:r>
            <a:r>
              <a:rPr lang="en-US" sz="2000" baseline="-25000" dirty="0"/>
              <a:t>2</a:t>
            </a:r>
            <a:r>
              <a:rPr lang="en-US" sz="2000" dirty="0"/>
              <a:t> + R</a:t>
            </a:r>
            <a:r>
              <a:rPr lang="en-US" sz="2000" baseline="30000" dirty="0"/>
              <a:t>3</a:t>
            </a:r>
            <a:r>
              <a:rPr lang="en-US" sz="2000" dirty="0"/>
              <a:t>Z</a:t>
            </a:r>
            <a:r>
              <a:rPr lang="en-US" sz="2000" baseline="-25000" dirty="0"/>
              <a:t>3</a:t>
            </a:r>
            <a:r>
              <a:rPr lang="en-US" sz="2000" dirty="0"/>
              <a:t> + … + R</a:t>
            </a:r>
            <a:r>
              <a:rPr lang="en-US" sz="2000" baseline="30000" dirty="0"/>
              <a:t>T</a:t>
            </a:r>
            <a:r>
              <a:rPr lang="en-US" sz="2000" dirty="0"/>
              <a:t>Z</a:t>
            </a:r>
            <a:r>
              <a:rPr lang="en-US" sz="2000" baseline="-25000" dirty="0"/>
              <a:t>T</a:t>
            </a:r>
            <a:endParaRPr lang="en-US" sz="2000" dirty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en-US" sz="20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A4E0DFC-6F59-E535-CD7E-915EBCDEC2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73295"/>
            <a:ext cx="7772400" cy="5334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000" kern="1200" cap="sm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IL CONCETTO DI SCONTO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4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4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74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sz="quarter" idx="4294967295"/>
          </p:nvPr>
        </p:nvSpPr>
        <p:spPr>
          <a:xfrm>
            <a:off x="685800" y="838200"/>
            <a:ext cx="7772400" cy="457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74320" indent="-274320" algn="ctr" fontAlgn="auto">
              <a:lnSpc>
                <a:spcPct val="90000"/>
              </a:lnSpc>
              <a:spcAft>
                <a:spcPts val="0"/>
              </a:spcAft>
              <a:buFont typeface="Wingdings"/>
              <a:buNone/>
              <a:defRPr/>
            </a:pPr>
            <a:r>
              <a:rPr lang="en-US" sz="2800" b="1" dirty="0"/>
              <a:t>Si </a:t>
            </a:r>
            <a:r>
              <a:rPr lang="en-US" sz="2800" b="1" dirty="0" err="1"/>
              <a:t>considerino</a:t>
            </a:r>
            <a:r>
              <a:rPr lang="en-US" sz="2800" b="1" dirty="0"/>
              <a:t> due </a:t>
            </a:r>
            <a:r>
              <a:rPr lang="en-US" sz="2800" b="1" dirty="0" err="1"/>
              <a:t>casi</a:t>
            </a:r>
            <a:r>
              <a:rPr lang="en-US" sz="2800" b="1" dirty="0"/>
              <a:t> </a:t>
            </a:r>
            <a:r>
              <a:rPr lang="en-US" sz="2800" b="1" dirty="0" err="1"/>
              <a:t>speciali</a:t>
            </a:r>
            <a:endParaRPr lang="en-US" sz="2800" b="1" dirty="0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676400" y="1295400"/>
            <a:ext cx="693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/>
              <a:t>Caso 1: I ricavi netti di ogni periodo sono identici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676400" y="1752600"/>
            <a:ext cx="5410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/>
              <a:t>Z</a:t>
            </a:r>
            <a:r>
              <a:rPr lang="en-US" sz="2000" b="1" baseline="-25000"/>
              <a:t>1</a:t>
            </a:r>
            <a:r>
              <a:rPr lang="en-US" sz="2000" b="1"/>
              <a:t> = Z</a:t>
            </a:r>
            <a:r>
              <a:rPr lang="en-US" sz="2000" b="1" baseline="-25000"/>
              <a:t>2</a:t>
            </a:r>
            <a:r>
              <a:rPr lang="en-US" sz="2000" b="1"/>
              <a:t> = Z</a:t>
            </a:r>
            <a:r>
              <a:rPr lang="en-US" sz="2000" b="1" baseline="-25000"/>
              <a:t>3</a:t>
            </a:r>
            <a:r>
              <a:rPr lang="en-US" sz="2000" b="1"/>
              <a:t> = … = Z</a:t>
            </a:r>
            <a:r>
              <a:rPr lang="en-US" sz="2000" b="1" baseline="-25000"/>
              <a:t>T</a:t>
            </a:r>
            <a:r>
              <a:rPr lang="en-US" sz="2000" b="1"/>
              <a:t> = Z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1600200" y="2209800"/>
            <a:ext cx="3276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/>
              <a:t>Il valore attuale  è: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3276600" y="2876550"/>
            <a:ext cx="914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/>
              <a:t>VA   =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4343400" y="266700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b="1"/>
              <a:t>Z</a:t>
            </a:r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>
            <a:off x="4191000" y="30480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4114800" y="3048000"/>
            <a:ext cx="990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b="1"/>
              <a:t>(1 - R)</a:t>
            </a: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5105400" y="2819400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/>
              <a:t>(R - R</a:t>
            </a:r>
            <a:r>
              <a:rPr lang="en-US" sz="2000" b="1" baseline="30000"/>
              <a:t>T+1</a:t>
            </a:r>
            <a:r>
              <a:rPr lang="en-US" sz="2000" b="1"/>
              <a:t>)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1676400" y="3352800"/>
            <a:ext cx="693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/>
              <a:t>Caso 2: Questi ricavi netti sono costanti e perpetui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1676400" y="3733800"/>
            <a:ext cx="3657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/>
              <a:t>Il valore attuale è:</a:t>
            </a: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3124200" y="4343400"/>
            <a:ext cx="106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000" b="1"/>
              <a:t>VA = Z</a:t>
            </a:r>
          </a:p>
        </p:txBody>
      </p:sp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4419600" y="4114800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b="1"/>
              <a:t>R</a:t>
            </a:r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4191000" y="45720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b="1"/>
              <a:t>(1 - R)</a:t>
            </a:r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>
            <a:off x="4267200" y="45720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5105400" y="4327525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/>
              <a:t>= Z/r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098D6E2-A915-4C95-4381-5AF372B0AD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73295"/>
            <a:ext cx="7772400" cy="5334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000" kern="1200" cap="sm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IL CONCETTO DI SCONTO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/>
      <p:bldP spid="18435" grpId="0" autoUpdateAnimBg="0"/>
      <p:bldP spid="18436" grpId="0" autoUpdateAnimBg="0"/>
      <p:bldP spid="18437" grpId="0" autoUpdateAnimBg="0"/>
      <p:bldP spid="18438" grpId="0" autoUpdateAnimBg="0"/>
      <p:bldP spid="18439" grpId="0" autoUpdateAnimBg="0"/>
      <p:bldP spid="18440" grpId="0" animBg="1"/>
      <p:bldP spid="18441" grpId="0" autoUpdateAnimBg="0"/>
      <p:bldP spid="18442" grpId="0" autoUpdateAnimBg="0"/>
      <p:bldP spid="18443" grpId="0" autoUpdateAnimBg="0"/>
      <p:bldP spid="18444" grpId="0" autoUpdateAnimBg="0"/>
      <p:bldP spid="18445" grpId="0" autoUpdateAnimBg="0"/>
      <p:bldP spid="18446" grpId="0" autoUpdateAnimBg="0"/>
      <p:bldP spid="18447" grpId="0" autoUpdateAnimBg="0"/>
      <p:bldP spid="18448" grpId="0" animBg="1"/>
      <p:bldP spid="1844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533400"/>
            <a:ext cx="8077200" cy="6858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fontAlgn="auto">
              <a:spcAft>
                <a:spcPts val="0"/>
              </a:spcAft>
            </a:pP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VALORE ATTUALE E MASSIMIZZAZIONE DI PROFITTO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685800" y="1676400"/>
            <a:ext cx="7772400" cy="41148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/>
              <a:t>Il </a:t>
            </a:r>
            <a:r>
              <a:rPr lang="en-US" dirty="0" err="1"/>
              <a:t>valore</a:t>
            </a:r>
            <a:r>
              <a:rPr lang="en-US" dirty="0"/>
              <a:t> </a:t>
            </a:r>
            <a:r>
              <a:rPr lang="en-US" dirty="0" err="1"/>
              <a:t>attuale</a:t>
            </a:r>
            <a:r>
              <a:rPr lang="en-US" dirty="0"/>
              <a:t> è </a:t>
            </a:r>
            <a:r>
              <a:rPr lang="en-US" dirty="0" err="1"/>
              <a:t>direttamente</a:t>
            </a:r>
            <a:r>
              <a:rPr lang="en-US" dirty="0"/>
              <a:t> </a:t>
            </a:r>
            <a:r>
              <a:rPr lang="en-US" dirty="0" err="1"/>
              <a:t>rilevante</a:t>
            </a:r>
            <a:r>
              <a:rPr lang="en-US" dirty="0"/>
              <a:t> per la </a:t>
            </a:r>
            <a:r>
              <a:rPr lang="en-US" dirty="0" err="1"/>
              <a:t>massimizzazione</a:t>
            </a:r>
            <a:r>
              <a:rPr lang="en-US" dirty="0"/>
              <a:t> del </a:t>
            </a:r>
            <a:r>
              <a:rPr lang="en-US" dirty="0" err="1"/>
              <a:t>profitto</a:t>
            </a:r>
            <a:endParaRPr lang="en-US" dirty="0"/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err="1"/>
              <a:t>Perché</a:t>
            </a:r>
            <a:r>
              <a:rPr lang="en-US" dirty="0"/>
              <a:t> un </a:t>
            </a:r>
            <a:r>
              <a:rPr lang="en-US" dirty="0" err="1"/>
              <a:t>progetto</a:t>
            </a:r>
            <a:r>
              <a:rPr lang="en-US" dirty="0"/>
              <a:t> </a:t>
            </a:r>
            <a:r>
              <a:rPr lang="en-US" dirty="0" err="1"/>
              <a:t>venga</a:t>
            </a:r>
            <a:r>
              <a:rPr lang="en-US" dirty="0"/>
              <a:t> </a:t>
            </a:r>
            <a:r>
              <a:rPr lang="en-US" dirty="0" err="1"/>
              <a:t>intrapreso</a:t>
            </a:r>
            <a:r>
              <a:rPr lang="en-US" dirty="0"/>
              <a:t>, la </a:t>
            </a:r>
            <a:r>
              <a:rPr lang="en-US" dirty="0" err="1"/>
              <a:t>regola</a:t>
            </a:r>
            <a:r>
              <a:rPr lang="en-US" dirty="0"/>
              <a:t> è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/>
              <a:t>Il </a:t>
            </a:r>
            <a:r>
              <a:rPr lang="en-US" sz="2000" dirty="0" err="1"/>
              <a:t>valore</a:t>
            </a:r>
            <a:r>
              <a:rPr lang="en-US" sz="2000" dirty="0"/>
              <a:t> </a:t>
            </a:r>
            <a:r>
              <a:rPr lang="en-US" sz="2000" dirty="0" err="1"/>
              <a:t>attuale</a:t>
            </a:r>
            <a:r>
              <a:rPr lang="en-US" sz="2000" dirty="0"/>
              <a:t> del </a:t>
            </a:r>
            <a:r>
              <a:rPr lang="en-US" sz="2000" dirty="0" err="1"/>
              <a:t>flusso</a:t>
            </a:r>
            <a:r>
              <a:rPr lang="en-US" sz="2000" dirty="0"/>
              <a:t> </a:t>
            </a:r>
            <a:r>
              <a:rPr lang="en-US" sz="2000" dirty="0" err="1"/>
              <a:t>di</a:t>
            </a:r>
            <a:r>
              <a:rPr lang="en-US" sz="2000" dirty="0"/>
              <a:t> </a:t>
            </a:r>
            <a:r>
              <a:rPr lang="en-US" sz="2000" dirty="0" err="1"/>
              <a:t>reddito</a:t>
            </a:r>
            <a:r>
              <a:rPr lang="en-US" sz="2000" dirty="0"/>
              <a:t> </a:t>
            </a:r>
            <a:r>
              <a:rPr lang="en-US" sz="2000" dirty="0" err="1"/>
              <a:t>futuro</a:t>
            </a:r>
            <a:r>
              <a:rPr lang="en-US" sz="2000" dirty="0"/>
              <a:t> </a:t>
            </a:r>
            <a:r>
              <a:rPr lang="en-US" sz="2000" dirty="0" err="1"/>
              <a:t>deve</a:t>
            </a:r>
            <a:r>
              <a:rPr lang="en-US" sz="2000" dirty="0"/>
              <a:t> </a:t>
            </a:r>
            <a:r>
              <a:rPr lang="en-US" sz="2000" dirty="0" err="1"/>
              <a:t>almeno</a:t>
            </a:r>
            <a:r>
              <a:rPr lang="en-US" sz="2000" dirty="0"/>
              <a:t> </a:t>
            </a:r>
            <a:r>
              <a:rPr lang="en-US" sz="2000" dirty="0" err="1"/>
              <a:t>coprire</a:t>
            </a:r>
            <a:r>
              <a:rPr lang="en-US" sz="2000" dirty="0"/>
              <a:t> </a:t>
            </a:r>
            <a:r>
              <a:rPr lang="en-US" sz="2000" dirty="0" err="1"/>
              <a:t>il</a:t>
            </a:r>
            <a:r>
              <a:rPr lang="en-US" sz="2000" dirty="0"/>
              <a:t> </a:t>
            </a:r>
            <a:r>
              <a:rPr lang="en-US" sz="2000" dirty="0" err="1"/>
              <a:t>valore</a:t>
            </a:r>
            <a:r>
              <a:rPr lang="en-US" sz="2000" dirty="0"/>
              <a:t> </a:t>
            </a:r>
            <a:r>
              <a:rPr lang="en-US" sz="2000" dirty="0" err="1"/>
              <a:t>attuale</a:t>
            </a:r>
            <a:r>
              <a:rPr lang="en-US" sz="2000" dirty="0"/>
              <a:t> </a:t>
            </a:r>
            <a:r>
              <a:rPr lang="en-US" sz="2000" dirty="0" err="1"/>
              <a:t>delle</a:t>
            </a:r>
            <a:r>
              <a:rPr lang="en-US" sz="2000" dirty="0"/>
              <a:t> </a:t>
            </a:r>
            <a:r>
              <a:rPr lang="en-US" sz="2000" dirty="0" err="1"/>
              <a:t>spese</a:t>
            </a:r>
            <a:r>
              <a:rPr lang="en-US" sz="2000" dirty="0"/>
              <a:t> </a:t>
            </a:r>
            <a:r>
              <a:rPr lang="en-US" sz="2000" dirty="0" err="1"/>
              <a:t>sostenute</a:t>
            </a:r>
            <a:r>
              <a:rPr lang="en-US" sz="2000" dirty="0"/>
              <a:t> per </a:t>
            </a:r>
            <a:r>
              <a:rPr lang="en-US" sz="2000" dirty="0" err="1"/>
              <a:t>il</a:t>
            </a:r>
            <a:r>
              <a:rPr lang="en-US" sz="2000" dirty="0"/>
              <a:t> </a:t>
            </a:r>
            <a:r>
              <a:rPr lang="en-US" sz="2000" dirty="0" err="1"/>
              <a:t>progetto</a:t>
            </a:r>
            <a:r>
              <a:rPr lang="en-US" sz="2000" dirty="0"/>
              <a:t> (VAN&gt;0)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/>
              <a:t>Il </a:t>
            </a:r>
            <a:r>
              <a:rPr lang="en-US" dirty="0" err="1"/>
              <a:t>concetto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profitto</a:t>
            </a:r>
            <a:r>
              <a:rPr lang="en-US" dirty="0"/>
              <a:t> qui </a:t>
            </a:r>
            <a:r>
              <a:rPr lang="en-US" dirty="0" err="1"/>
              <a:t>adeguato</a:t>
            </a:r>
            <a:r>
              <a:rPr lang="en-US" dirty="0"/>
              <a:t> è </a:t>
            </a:r>
            <a:r>
              <a:rPr lang="en-US" dirty="0" err="1"/>
              <a:t>quello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profitto</a:t>
            </a:r>
            <a:r>
              <a:rPr lang="en-US" dirty="0"/>
              <a:t> </a:t>
            </a:r>
            <a:r>
              <a:rPr lang="en-US" dirty="0" err="1"/>
              <a:t>lungo</a:t>
            </a:r>
            <a:r>
              <a:rPr lang="en-US" dirty="0"/>
              <a:t> </a:t>
            </a:r>
            <a:r>
              <a:rPr lang="en-US" dirty="0" err="1"/>
              <a:t>l’intera</a:t>
            </a:r>
            <a:r>
              <a:rPr lang="en-US" dirty="0"/>
              <a:t> vita del </a:t>
            </a:r>
            <a:r>
              <a:rPr lang="en-US" dirty="0" err="1"/>
              <a:t>progetto</a:t>
            </a:r>
            <a:endParaRPr lang="en-US" dirty="0"/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err="1"/>
              <a:t>L’applicazione</a:t>
            </a:r>
            <a:r>
              <a:rPr lang="en-US" dirty="0"/>
              <a:t> </a:t>
            </a:r>
            <a:r>
              <a:rPr lang="en-US" dirty="0" err="1"/>
              <a:t>delle</a:t>
            </a:r>
            <a:r>
              <a:rPr lang="en-US" dirty="0"/>
              <a:t> </a:t>
            </a:r>
            <a:r>
              <a:rPr lang="en-US" dirty="0" err="1"/>
              <a:t>tecniche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valore</a:t>
            </a:r>
            <a:r>
              <a:rPr lang="en-US" dirty="0"/>
              <a:t> </a:t>
            </a:r>
            <a:r>
              <a:rPr lang="en-US" dirty="0" err="1"/>
              <a:t>attuale</a:t>
            </a:r>
            <a:r>
              <a:rPr lang="en-US" dirty="0"/>
              <a:t> </a:t>
            </a:r>
            <a:r>
              <a:rPr lang="en-US" dirty="0" err="1"/>
              <a:t>permette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selezionare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progetti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investimento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un’impresa</a:t>
            </a:r>
            <a:r>
              <a:rPr lang="en-US" dirty="0"/>
              <a:t> </a:t>
            </a:r>
            <a:r>
              <a:rPr lang="en-US" dirty="0" err="1"/>
              <a:t>dovrebbe</a:t>
            </a:r>
            <a:r>
              <a:rPr lang="en-US" dirty="0"/>
              <a:t> </a:t>
            </a:r>
            <a:r>
              <a:rPr lang="en-US" dirty="0" err="1"/>
              <a:t>attuare</a:t>
            </a:r>
            <a:r>
              <a:rPr lang="en-US" dirty="0"/>
              <a:t> per </a:t>
            </a:r>
            <a:r>
              <a:rPr lang="en-US" dirty="0" err="1"/>
              <a:t>massimizzare</a:t>
            </a:r>
            <a:r>
              <a:rPr lang="en-US" dirty="0"/>
              <a:t> </a:t>
            </a:r>
            <a:r>
              <a:rPr lang="en-US" dirty="0" err="1"/>
              <a:t>il</a:t>
            </a:r>
            <a:r>
              <a:rPr lang="en-US" dirty="0"/>
              <a:t> </a:t>
            </a:r>
            <a:r>
              <a:rPr lang="en-US" dirty="0" err="1"/>
              <a:t>proprio</a:t>
            </a:r>
            <a:r>
              <a:rPr lang="en-US" dirty="0"/>
              <a:t> </a:t>
            </a:r>
            <a:r>
              <a:rPr lang="en-US" dirty="0" err="1"/>
              <a:t>valore</a:t>
            </a:r>
            <a:r>
              <a:rPr lang="en-US" dirty="0"/>
              <a:t> (</a:t>
            </a:r>
            <a:r>
              <a:rPr lang="en-US" dirty="0" err="1"/>
              <a:t>intrapresi</a:t>
            </a:r>
            <a:r>
              <a:rPr lang="en-US" dirty="0"/>
              <a:t> TUTTI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progetti</a:t>
            </a:r>
            <a:r>
              <a:rPr lang="en-US" dirty="0"/>
              <a:t> </a:t>
            </a:r>
            <a:r>
              <a:rPr lang="en-US" dirty="0" err="1"/>
              <a:t>il</a:t>
            </a:r>
            <a:r>
              <a:rPr lang="en-US" dirty="0"/>
              <a:t> cui VAN&gt;0)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609600" y="1524000"/>
            <a:ext cx="7772400" cy="48768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dirty="0" err="1"/>
              <a:t>Possiamo</a:t>
            </a:r>
            <a:r>
              <a:rPr lang="en-US" dirty="0"/>
              <a:t> </a:t>
            </a:r>
            <a:r>
              <a:rPr lang="en-US" dirty="0" err="1"/>
              <a:t>redistribuire</a:t>
            </a:r>
            <a:r>
              <a:rPr lang="en-US" dirty="0"/>
              <a:t> le </a:t>
            </a:r>
            <a:r>
              <a:rPr lang="en-US" dirty="0" err="1"/>
              <a:t>risorse</a:t>
            </a:r>
            <a:r>
              <a:rPr lang="en-US" dirty="0"/>
              <a:t> </a:t>
            </a:r>
            <a:r>
              <a:rPr lang="en-US" dirty="0" err="1"/>
              <a:t>esistenti</a:t>
            </a:r>
            <a:r>
              <a:rPr lang="en-US" dirty="0"/>
              <a:t> per </a:t>
            </a:r>
            <a:r>
              <a:rPr lang="en-US" dirty="0" err="1"/>
              <a:t>migliorare</a:t>
            </a:r>
            <a:r>
              <a:rPr lang="en-US" dirty="0"/>
              <a:t> il </a:t>
            </a:r>
            <a:r>
              <a:rPr lang="en-US" dirty="0" err="1"/>
              <a:t>benessere</a:t>
            </a:r>
            <a:r>
              <a:rPr lang="en-US" dirty="0"/>
              <a:t> di </a:t>
            </a:r>
            <a:r>
              <a:rPr lang="en-US" dirty="0" err="1"/>
              <a:t>alcuni</a:t>
            </a:r>
            <a:r>
              <a:rPr lang="en-US" dirty="0"/>
              <a:t> senza </a:t>
            </a:r>
            <a:r>
              <a:rPr lang="en-US" dirty="0" err="1"/>
              <a:t>peggiorare</a:t>
            </a:r>
            <a:r>
              <a:rPr lang="en-US" dirty="0"/>
              <a:t> </a:t>
            </a:r>
            <a:r>
              <a:rPr lang="en-US" dirty="0" err="1"/>
              <a:t>quello</a:t>
            </a:r>
            <a:r>
              <a:rPr lang="en-US" dirty="0"/>
              <a:t> di </a:t>
            </a:r>
            <a:r>
              <a:rPr lang="en-US" dirty="0" err="1"/>
              <a:t>altri</a:t>
            </a:r>
            <a:r>
              <a:rPr lang="en-US" dirty="0"/>
              <a:t>?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dirty="0" err="1"/>
              <a:t>C’è</a:t>
            </a:r>
            <a:r>
              <a:rPr lang="en-US" dirty="0"/>
              <a:t> </a:t>
            </a:r>
            <a:r>
              <a:rPr lang="en-US" dirty="0" err="1"/>
              <a:t>bisogno</a:t>
            </a:r>
            <a:r>
              <a:rPr lang="en-US" dirty="0"/>
              <a:t> di una “</a:t>
            </a:r>
            <a:r>
              <a:rPr lang="en-US" dirty="0" err="1"/>
              <a:t>misura</a:t>
            </a:r>
            <a:r>
              <a:rPr lang="en-US" dirty="0"/>
              <a:t> del </a:t>
            </a:r>
            <a:r>
              <a:rPr lang="en-US" dirty="0" err="1"/>
              <a:t>benessere</a:t>
            </a:r>
            <a:r>
              <a:rPr lang="en-US" dirty="0"/>
              <a:t>”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b="1" i="1" dirty="0"/>
              <a:t>Surplus del </a:t>
            </a:r>
            <a:r>
              <a:rPr lang="en-US" b="1" i="1" dirty="0" err="1"/>
              <a:t>consumatore</a:t>
            </a:r>
            <a:r>
              <a:rPr lang="en-US" b="1" i="1" dirty="0"/>
              <a:t>: </a:t>
            </a:r>
            <a:r>
              <a:rPr lang="en-US" dirty="0" err="1"/>
              <a:t>differenza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il </a:t>
            </a:r>
            <a:r>
              <a:rPr lang="en-US" dirty="0" err="1"/>
              <a:t>massimo</a:t>
            </a:r>
            <a:r>
              <a:rPr lang="en-US" dirty="0"/>
              <a:t> </a:t>
            </a:r>
            <a:r>
              <a:rPr lang="en-US" dirty="0" err="1"/>
              <a:t>ammontare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un </a:t>
            </a:r>
            <a:r>
              <a:rPr lang="en-US" dirty="0" err="1"/>
              <a:t>consumatore</a:t>
            </a:r>
            <a:r>
              <a:rPr lang="en-US" dirty="0"/>
              <a:t> </a:t>
            </a:r>
            <a:r>
              <a:rPr lang="en-US" dirty="0" err="1"/>
              <a:t>sarebbe</a:t>
            </a:r>
            <a:r>
              <a:rPr lang="en-US" dirty="0"/>
              <a:t> </a:t>
            </a:r>
            <a:r>
              <a:rPr lang="en-US" dirty="0" err="1"/>
              <a:t>disponibile</a:t>
            </a:r>
            <a:r>
              <a:rPr lang="en-US" dirty="0"/>
              <a:t> a </a:t>
            </a:r>
            <a:r>
              <a:rPr lang="en-US" dirty="0" err="1"/>
              <a:t>pagare</a:t>
            </a:r>
            <a:r>
              <a:rPr lang="en-US" dirty="0"/>
              <a:t> per una </a:t>
            </a:r>
            <a:r>
              <a:rPr lang="en-US" dirty="0" err="1"/>
              <a:t>unità</a:t>
            </a:r>
            <a:r>
              <a:rPr lang="en-US" dirty="0"/>
              <a:t> di un bene e il </a:t>
            </a:r>
            <a:r>
              <a:rPr lang="en-US" dirty="0" err="1"/>
              <a:t>prezzo</a:t>
            </a:r>
            <a:r>
              <a:rPr lang="en-US" dirty="0"/>
              <a:t> </a:t>
            </a:r>
            <a:r>
              <a:rPr lang="en-US" dirty="0" err="1"/>
              <a:t>effettivamente</a:t>
            </a:r>
            <a:r>
              <a:rPr lang="en-US" dirty="0"/>
              <a:t> </a:t>
            </a:r>
            <a:r>
              <a:rPr lang="en-US" dirty="0" err="1"/>
              <a:t>pagato</a:t>
            </a:r>
            <a:r>
              <a:rPr lang="en-US" dirty="0"/>
              <a:t> per </a:t>
            </a:r>
            <a:r>
              <a:rPr lang="en-US" dirty="0" err="1"/>
              <a:t>quall’unità</a:t>
            </a:r>
            <a:endParaRPr lang="en-US" dirty="0"/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dirty="0"/>
              <a:t>Il surplus </a:t>
            </a:r>
            <a:r>
              <a:rPr lang="en-US" dirty="0" err="1"/>
              <a:t>totale</a:t>
            </a:r>
            <a:r>
              <a:rPr lang="en-US" dirty="0"/>
              <a:t> del </a:t>
            </a:r>
            <a:r>
              <a:rPr lang="en-US" dirty="0" err="1"/>
              <a:t>consumatore</a:t>
            </a:r>
            <a:r>
              <a:rPr lang="en-US" dirty="0"/>
              <a:t> è la somma di surplus per </a:t>
            </a:r>
            <a:r>
              <a:rPr lang="en-US" dirty="0" err="1"/>
              <a:t>tutte</a:t>
            </a:r>
            <a:r>
              <a:rPr lang="en-US" dirty="0"/>
              <a:t> le </a:t>
            </a:r>
            <a:r>
              <a:rPr lang="en-US" dirty="0" err="1"/>
              <a:t>unità</a:t>
            </a:r>
            <a:r>
              <a:rPr lang="en-US" dirty="0"/>
              <a:t> di bene </a:t>
            </a:r>
            <a:r>
              <a:rPr lang="en-US" dirty="0" err="1"/>
              <a:t>consumate</a:t>
            </a:r>
            <a:r>
              <a:rPr lang="en-US" dirty="0"/>
              <a:t> e per tutti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consumatori</a:t>
            </a: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FBB71C9-5CDA-2BB7-190F-0DD6E6391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57200"/>
            <a:ext cx="7772400" cy="5334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000" kern="1200" cap="sm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EFFICIENZA E SURPLUS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bldLvl="4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914400" y="1219200"/>
            <a:ext cx="7162800" cy="4876800"/>
          </a:xfrm>
          <a:prstGeom prst="rect">
            <a:avLst/>
          </a:prstGeom>
        </p:spPr>
        <p:txBody>
          <a:bodyPr/>
          <a:lstStyle/>
          <a:p>
            <a:pPr lvl="1"/>
            <a:r>
              <a:rPr lang="en-US" b="1" i="1"/>
              <a:t>Surplus del produttore:</a:t>
            </a:r>
            <a:r>
              <a:rPr lang="en-US"/>
              <a:t> differenza tra quanto un produttore riceve dalla vendita di una unità di bene e quanto è costata la produzione di quella stessa unità</a:t>
            </a:r>
          </a:p>
          <a:p>
            <a:pPr lvl="1"/>
            <a:r>
              <a:rPr lang="en-US"/>
              <a:t>Il surplus totale del produttore è la somma di surplus generato da tutte le unità prodotte e per tutti i produttori </a:t>
            </a:r>
          </a:p>
          <a:p>
            <a:pPr lvl="1"/>
            <a:r>
              <a:rPr lang="en-US" b="1" i="1"/>
              <a:t>Surplus totale </a:t>
            </a:r>
            <a:r>
              <a:rPr lang="en-US"/>
              <a:t>= surplus totale del consumatore + surplus totale del produttore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77540AF-AD27-76BD-A1BB-AF7A689E6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57200"/>
            <a:ext cx="7772400" cy="5334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000" kern="1200" cap="sm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EFFICIENZA E SURPLUS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bldLvl="4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Line 2"/>
          <p:cNvSpPr>
            <a:spLocks noChangeShapeType="1"/>
          </p:cNvSpPr>
          <p:nvPr/>
        </p:nvSpPr>
        <p:spPr bwMode="auto">
          <a:xfrm>
            <a:off x="4495800" y="1447800"/>
            <a:ext cx="0" cy="396240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4495800" y="5410200"/>
            <a:ext cx="3962400" cy="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>
            <a:off x="4495800" y="1981200"/>
            <a:ext cx="3657600" cy="3429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 flipV="1">
            <a:off x="4495800" y="2209800"/>
            <a:ext cx="3581400" cy="2590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7543800" y="54102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Quantità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3886200" y="1143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€/unità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7543800" y="4572000"/>
            <a:ext cx="1143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Domanda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6553200" y="1524000"/>
            <a:ext cx="2362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Offerta competitiva</a:t>
            </a:r>
          </a:p>
        </p:txBody>
      </p:sp>
      <p:sp>
        <p:nvSpPr>
          <p:cNvPr id="21514" name="Line 10"/>
          <p:cNvSpPr>
            <a:spLocks noChangeShapeType="1"/>
          </p:cNvSpPr>
          <p:nvPr/>
        </p:nvSpPr>
        <p:spPr bwMode="auto">
          <a:xfrm flipH="1">
            <a:off x="4495800" y="3581400"/>
            <a:ext cx="1676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5" name="Line 11"/>
          <p:cNvSpPr>
            <a:spLocks noChangeShapeType="1"/>
          </p:cNvSpPr>
          <p:nvPr/>
        </p:nvSpPr>
        <p:spPr bwMode="auto">
          <a:xfrm flipH="1">
            <a:off x="6191250" y="3568700"/>
            <a:ext cx="0" cy="1828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3962400" y="3352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P</a:t>
            </a:r>
            <a:r>
              <a:rPr lang="en-US" sz="1800" b="1" baseline="-25000">
                <a:solidFill>
                  <a:srgbClr val="CC0066"/>
                </a:solidFill>
              </a:rPr>
              <a:t>C</a:t>
            </a:r>
            <a:endParaRPr lang="en-US" sz="1800" b="1">
              <a:solidFill>
                <a:srgbClr val="CC0066"/>
              </a:solidFill>
            </a:endParaRPr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5943600" y="5410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Q</a:t>
            </a:r>
            <a:r>
              <a:rPr lang="en-US" sz="1800" b="1" baseline="-25000">
                <a:solidFill>
                  <a:srgbClr val="CC0066"/>
                </a:solidFill>
              </a:rPr>
              <a:t>C</a:t>
            </a:r>
            <a:endParaRPr lang="en-US" sz="1800" b="1">
              <a:solidFill>
                <a:srgbClr val="CC0066"/>
              </a:solidFill>
            </a:endParaRPr>
          </a:p>
        </p:txBody>
      </p:sp>
      <p:sp>
        <p:nvSpPr>
          <p:cNvPr id="21518" name="AutoShape 14"/>
          <p:cNvSpPr>
            <a:spLocks noChangeArrowheads="1"/>
          </p:cNvSpPr>
          <p:nvPr/>
        </p:nvSpPr>
        <p:spPr bwMode="auto">
          <a:xfrm>
            <a:off x="685800" y="990600"/>
            <a:ext cx="3352800" cy="190500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it-IT" sz="1800">
              <a:solidFill>
                <a:srgbClr val="660066"/>
              </a:solidFill>
              <a:latin typeface="Times New Roman" charset="0"/>
            </a:endParaRPr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auto">
          <a:xfrm>
            <a:off x="762000" y="1066800"/>
            <a:ext cx="3352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dirty="0">
                <a:solidFill>
                  <a:srgbClr val="660066"/>
                </a:solidFill>
              </a:rPr>
              <a:t>La </a:t>
            </a:r>
            <a:r>
              <a:rPr lang="en-US" sz="1800" dirty="0" err="1">
                <a:solidFill>
                  <a:srgbClr val="660066"/>
                </a:solidFill>
              </a:rPr>
              <a:t>curva</a:t>
            </a:r>
            <a:r>
              <a:rPr lang="en-US" sz="1800" dirty="0">
                <a:solidFill>
                  <a:srgbClr val="660066"/>
                </a:solidFill>
              </a:rPr>
              <a:t> di </a:t>
            </a:r>
            <a:r>
              <a:rPr lang="en-US" sz="1800" dirty="0" err="1">
                <a:solidFill>
                  <a:srgbClr val="660066"/>
                </a:solidFill>
              </a:rPr>
              <a:t>domanda</a:t>
            </a:r>
            <a:r>
              <a:rPr lang="en-US" sz="1800" dirty="0">
                <a:solidFill>
                  <a:srgbClr val="660066"/>
                </a:solidFill>
              </a:rPr>
              <a:t> </a:t>
            </a:r>
            <a:r>
              <a:rPr lang="en-US" sz="1800" dirty="0" err="1">
                <a:solidFill>
                  <a:srgbClr val="660066"/>
                </a:solidFill>
              </a:rPr>
              <a:t>misura</a:t>
            </a:r>
            <a:r>
              <a:rPr lang="en-US" sz="1800" dirty="0">
                <a:solidFill>
                  <a:srgbClr val="660066"/>
                </a:solidFill>
              </a:rPr>
              <a:t> la </a:t>
            </a:r>
            <a:r>
              <a:rPr lang="en-US" sz="1800" dirty="0" err="1">
                <a:solidFill>
                  <a:srgbClr val="660066"/>
                </a:solidFill>
              </a:rPr>
              <a:t>disponibilità</a:t>
            </a:r>
            <a:r>
              <a:rPr lang="en-US" sz="1800" dirty="0">
                <a:solidFill>
                  <a:srgbClr val="660066"/>
                </a:solidFill>
              </a:rPr>
              <a:t> a </a:t>
            </a:r>
            <a:r>
              <a:rPr lang="en-US" sz="1800" dirty="0" err="1">
                <a:solidFill>
                  <a:srgbClr val="660066"/>
                </a:solidFill>
              </a:rPr>
              <a:t>pagare</a:t>
            </a:r>
            <a:r>
              <a:rPr lang="en-US" sz="1800" dirty="0">
                <a:solidFill>
                  <a:srgbClr val="660066"/>
                </a:solidFill>
              </a:rPr>
              <a:t> per </a:t>
            </a:r>
            <a:r>
              <a:rPr lang="en-US" sz="1800" dirty="0" err="1">
                <a:solidFill>
                  <a:srgbClr val="660066"/>
                </a:solidFill>
              </a:rPr>
              <a:t>ciascuna</a:t>
            </a:r>
            <a:r>
              <a:rPr lang="en-US" sz="1800" dirty="0">
                <a:solidFill>
                  <a:srgbClr val="660066"/>
                </a:solidFill>
              </a:rPr>
              <a:t> </a:t>
            </a:r>
            <a:r>
              <a:rPr lang="en-US" sz="1800" dirty="0" err="1">
                <a:solidFill>
                  <a:srgbClr val="660066"/>
                </a:solidFill>
              </a:rPr>
              <a:t>unità</a:t>
            </a:r>
            <a:r>
              <a:rPr lang="en-US" sz="1800" dirty="0">
                <a:solidFill>
                  <a:srgbClr val="660066"/>
                </a:solidFill>
              </a:rPr>
              <a:t> di </a:t>
            </a:r>
            <a:r>
              <a:rPr lang="en-US" sz="1800" dirty="0" err="1">
                <a:solidFill>
                  <a:srgbClr val="660066"/>
                </a:solidFill>
              </a:rPr>
              <a:t>prodotto</a:t>
            </a:r>
            <a:endParaRPr lang="en-US" sz="1800" dirty="0"/>
          </a:p>
        </p:txBody>
      </p:sp>
      <p:sp>
        <p:nvSpPr>
          <p:cNvPr id="21520" name="Text Box 16"/>
          <p:cNvSpPr txBox="1">
            <a:spLocks noChangeArrowheads="1"/>
          </p:cNvSpPr>
          <p:nvPr/>
        </p:nvSpPr>
        <p:spPr bwMode="auto">
          <a:xfrm>
            <a:off x="762000" y="1905000"/>
            <a:ext cx="3352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Il surplus del consumatore è l’area compresa tra la curva di domanda e il prezzo di equilibrio</a:t>
            </a:r>
            <a:endParaRPr lang="en-US" sz="1800"/>
          </a:p>
        </p:txBody>
      </p:sp>
      <p:sp>
        <p:nvSpPr>
          <p:cNvPr id="21521" name="AutoShape 17"/>
          <p:cNvSpPr>
            <a:spLocks noChangeArrowheads="1"/>
          </p:cNvSpPr>
          <p:nvPr/>
        </p:nvSpPr>
        <p:spPr bwMode="auto">
          <a:xfrm>
            <a:off x="4495800" y="1981200"/>
            <a:ext cx="1676400" cy="16002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1522" name="Text Box 18"/>
          <p:cNvSpPr txBox="1">
            <a:spLocks noChangeArrowheads="1"/>
          </p:cNvSpPr>
          <p:nvPr/>
        </p:nvSpPr>
        <p:spPr bwMode="auto">
          <a:xfrm>
            <a:off x="4495800" y="2971800"/>
            <a:ext cx="1371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000066"/>
                </a:solidFill>
              </a:rPr>
              <a:t>Surplus del</a:t>
            </a:r>
            <a:br>
              <a:rPr lang="en-US" sz="1800">
                <a:solidFill>
                  <a:srgbClr val="000066"/>
                </a:solidFill>
              </a:rPr>
            </a:br>
            <a:r>
              <a:rPr lang="en-US" sz="1800">
                <a:solidFill>
                  <a:srgbClr val="000066"/>
                </a:solidFill>
              </a:rPr>
              <a:t>consumatore</a:t>
            </a:r>
          </a:p>
        </p:txBody>
      </p:sp>
      <p:sp>
        <p:nvSpPr>
          <p:cNvPr id="21523" name="AutoShape 19"/>
          <p:cNvSpPr>
            <a:spLocks noChangeArrowheads="1"/>
          </p:cNvSpPr>
          <p:nvPr/>
        </p:nvSpPr>
        <p:spPr bwMode="auto">
          <a:xfrm>
            <a:off x="685800" y="3124200"/>
            <a:ext cx="3352800" cy="167640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it-IT" sz="1800">
              <a:solidFill>
                <a:srgbClr val="660066"/>
              </a:solidFill>
              <a:latin typeface="Times New Roman" charset="0"/>
            </a:endParaRPr>
          </a:p>
        </p:txBody>
      </p:sp>
      <p:sp>
        <p:nvSpPr>
          <p:cNvPr id="21524" name="Text Box 20"/>
          <p:cNvSpPr txBox="1">
            <a:spLocks noChangeArrowheads="1"/>
          </p:cNvSpPr>
          <p:nvPr/>
        </p:nvSpPr>
        <p:spPr bwMode="auto">
          <a:xfrm>
            <a:off x="685800" y="3200400"/>
            <a:ext cx="3352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La curva di offerta misura il costo marginale di ciascuna unità</a:t>
            </a:r>
            <a:endParaRPr lang="en-US" sz="1800"/>
          </a:p>
        </p:txBody>
      </p:sp>
      <p:sp>
        <p:nvSpPr>
          <p:cNvPr id="21525" name="Text Box 21"/>
          <p:cNvSpPr txBox="1">
            <a:spLocks noChangeArrowheads="1"/>
          </p:cNvSpPr>
          <p:nvPr/>
        </p:nvSpPr>
        <p:spPr bwMode="auto">
          <a:xfrm>
            <a:off x="685800" y="3810000"/>
            <a:ext cx="3352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Il surplus del produttore è l’area compresa tra la curva di offerta e il prezzo di equilibrio</a:t>
            </a:r>
            <a:endParaRPr lang="en-US" sz="1800"/>
          </a:p>
        </p:txBody>
      </p:sp>
      <p:sp>
        <p:nvSpPr>
          <p:cNvPr id="21526" name="AutoShape 22"/>
          <p:cNvSpPr>
            <a:spLocks noChangeArrowheads="1"/>
          </p:cNvSpPr>
          <p:nvPr/>
        </p:nvSpPr>
        <p:spPr bwMode="auto">
          <a:xfrm flipV="1">
            <a:off x="4495800" y="3581400"/>
            <a:ext cx="1676400" cy="1219200"/>
          </a:xfrm>
          <a:prstGeom prst="rtTriangle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1527" name="Text Box 23"/>
          <p:cNvSpPr txBox="1">
            <a:spLocks noChangeArrowheads="1"/>
          </p:cNvSpPr>
          <p:nvPr/>
        </p:nvSpPr>
        <p:spPr bwMode="auto">
          <a:xfrm>
            <a:off x="4495800" y="3505200"/>
            <a:ext cx="1295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Surplus del</a:t>
            </a:r>
            <a:br>
              <a:rPr lang="en-US" sz="1800">
                <a:solidFill>
                  <a:schemeClr val="bg1"/>
                </a:solidFill>
              </a:rPr>
            </a:br>
            <a:r>
              <a:rPr lang="en-US" sz="1800">
                <a:solidFill>
                  <a:schemeClr val="bg1"/>
                </a:solidFill>
              </a:rPr>
              <a:t>produttore</a:t>
            </a:r>
          </a:p>
        </p:txBody>
      </p:sp>
      <p:sp>
        <p:nvSpPr>
          <p:cNvPr id="21528" name="AutoShape 24"/>
          <p:cNvSpPr>
            <a:spLocks noChangeArrowheads="1"/>
          </p:cNvSpPr>
          <p:nvPr/>
        </p:nvSpPr>
        <p:spPr bwMode="auto">
          <a:xfrm>
            <a:off x="304800" y="4953000"/>
            <a:ext cx="3962400" cy="123825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it-IT" sz="1800">
              <a:solidFill>
                <a:srgbClr val="660066"/>
              </a:solidFill>
              <a:latin typeface="Times New Roman" charset="0"/>
            </a:endParaRPr>
          </a:p>
        </p:txBody>
      </p:sp>
      <p:sp>
        <p:nvSpPr>
          <p:cNvPr id="21529" name="Text Box 25"/>
          <p:cNvSpPr txBox="1">
            <a:spLocks noChangeArrowheads="1"/>
          </p:cNvSpPr>
          <p:nvPr/>
        </p:nvSpPr>
        <p:spPr bwMode="auto">
          <a:xfrm>
            <a:off x="304800" y="4953000"/>
            <a:ext cx="4038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Il surplus totale è la somma di surplus del consumatore e surplus del produttore</a:t>
            </a:r>
            <a:endParaRPr lang="en-US" sz="1800"/>
          </a:p>
        </p:txBody>
      </p:sp>
      <p:sp>
        <p:nvSpPr>
          <p:cNvPr id="21530" name="AutoShape 26"/>
          <p:cNvSpPr>
            <a:spLocks noChangeArrowheads="1"/>
          </p:cNvSpPr>
          <p:nvPr/>
        </p:nvSpPr>
        <p:spPr bwMode="auto">
          <a:xfrm>
            <a:off x="6781800" y="3048000"/>
            <a:ext cx="2057400" cy="1143000"/>
          </a:xfrm>
          <a:prstGeom prst="wedgeRoundRectCallout">
            <a:avLst>
              <a:gd name="adj1" fmla="val -75287"/>
              <a:gd name="adj2" fmla="val -4167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In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equilibrio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l’offerta</a:t>
            </a:r>
            <a:br>
              <a:rPr lang="en-US" sz="1800" dirty="0">
                <a:solidFill>
                  <a:srgbClr val="660066"/>
                </a:solidFill>
                <a:latin typeface="Times New Roman" charset="0"/>
              </a:rPr>
            </a:b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eguaglia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la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domanda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:</a:t>
            </a:r>
            <a:br>
              <a:rPr lang="en-US" sz="1800" dirty="0">
                <a:solidFill>
                  <a:srgbClr val="660066"/>
                </a:solidFill>
                <a:latin typeface="Times New Roman" charset="0"/>
              </a:rPr>
            </a:b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prezzo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P</a:t>
            </a:r>
            <a:r>
              <a:rPr lang="en-US" sz="1800" baseline="-25000" dirty="0">
                <a:solidFill>
                  <a:srgbClr val="660066"/>
                </a:solidFill>
                <a:latin typeface="Times New Roman" charset="0"/>
              </a:rPr>
              <a:t>C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</a:p>
          <a:p>
            <a:pPr algn="ctr" eaLnBrk="0" hangingPunct="0">
              <a:defRPr/>
            </a:pP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quantità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Q</a:t>
            </a:r>
            <a:r>
              <a:rPr lang="en-US" sz="1800" baseline="-25000" dirty="0">
                <a:solidFill>
                  <a:srgbClr val="660066"/>
                </a:solidFill>
                <a:latin typeface="Times New Roman" charset="0"/>
              </a:rPr>
              <a:t>C</a:t>
            </a:r>
            <a:endParaRPr lang="en-US" sz="1800" dirty="0">
              <a:latin typeface="Times New Roman" charset="0"/>
            </a:endParaRPr>
          </a:p>
        </p:txBody>
      </p:sp>
      <p:sp>
        <p:nvSpPr>
          <p:cNvPr id="21532" name="Text Box 28"/>
          <p:cNvSpPr txBox="1">
            <a:spLocks noChangeArrowheads="1"/>
          </p:cNvSpPr>
          <p:nvPr/>
        </p:nvSpPr>
        <p:spPr bwMode="auto">
          <a:xfrm>
            <a:off x="304800" y="5486400"/>
            <a:ext cx="3810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660066"/>
                </a:solidFill>
              </a:rPr>
              <a:t>L’equilibrio competitivo è Pareto-efficiente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2FBA0DB-3DED-09AD-3316-BC89CEB53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32685"/>
            <a:ext cx="7772400" cy="5334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000" kern="1200" cap="sm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EFFICIENZA E SURPLUS: UN’ILLUSTRAZIONE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300"/>
                                        <p:tgtEl>
                                          <p:spTgt spid="215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1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600"/>
                            </p:stCondLst>
                            <p:childTnLst>
                              <p:par>
                                <p:cTn id="7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100"/>
                            </p:stCondLst>
                            <p:childTnLst>
                              <p:par>
                                <p:cTn id="9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600"/>
                            </p:stCondLst>
                            <p:childTnLst>
                              <p:par>
                                <p:cTn id="9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0" dur="500"/>
                                        <p:tgtEl>
                                          <p:spTgt spid="21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21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300"/>
                                        <p:tgtEl>
                                          <p:spTgt spid="21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300"/>
                                        <p:tgtEl>
                                          <p:spTgt spid="21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/>
      <p:bldP spid="21507" grpId="0" animBg="1"/>
      <p:bldP spid="21508" grpId="0" animBg="1"/>
      <p:bldP spid="21509" grpId="0" animBg="1"/>
      <p:bldP spid="21510" grpId="0" autoUpdateAnimBg="0"/>
      <p:bldP spid="21511" grpId="0" autoUpdateAnimBg="0"/>
      <p:bldP spid="21512" grpId="0" autoUpdateAnimBg="0"/>
      <p:bldP spid="21513" grpId="0" autoUpdateAnimBg="0"/>
      <p:bldP spid="21514" grpId="0" animBg="1"/>
      <p:bldP spid="21515" grpId="0" animBg="1"/>
      <p:bldP spid="21516" grpId="0" autoUpdateAnimBg="0"/>
      <p:bldP spid="21517" grpId="0" autoUpdateAnimBg="0"/>
      <p:bldP spid="21518" grpId="0" animBg="1" autoUpdateAnimBg="0"/>
      <p:bldP spid="21519" grpId="0" autoUpdateAnimBg="0"/>
      <p:bldP spid="21520" grpId="0" autoUpdateAnimBg="0"/>
      <p:bldP spid="21521" grpId="0" animBg="1"/>
      <p:bldP spid="21522" grpId="0" autoUpdateAnimBg="0"/>
      <p:bldP spid="21523" grpId="0" animBg="1" autoUpdateAnimBg="0"/>
      <p:bldP spid="21524" grpId="0" autoUpdateAnimBg="0"/>
      <p:bldP spid="21525" grpId="0" autoUpdateAnimBg="0"/>
      <p:bldP spid="21526" grpId="0" animBg="1"/>
      <p:bldP spid="21527" grpId="0" autoUpdateAnimBg="0"/>
      <p:bldP spid="21528" grpId="0" animBg="1" autoUpdateAnimBg="0"/>
      <p:bldP spid="21529" grpId="0" autoUpdateAnimBg="0"/>
      <p:bldP spid="21530" grpId="0" animBg="1" autoUpdateAnimBg="0"/>
      <p:bldP spid="21532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4495800" y="1447800"/>
            <a:ext cx="0" cy="396240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>
            <a:off x="4495800" y="5410200"/>
            <a:ext cx="3962400" cy="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>
            <a:off x="4495800" y="1981200"/>
            <a:ext cx="3657600" cy="3429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 flipV="1">
            <a:off x="4495800" y="2209800"/>
            <a:ext cx="3581400" cy="2590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7543800" y="54102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Quantità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7467600" y="4572000"/>
            <a:ext cx="121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Domanda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7162800" y="1524000"/>
            <a:ext cx="1676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Offerta competitiva</a:t>
            </a: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 flipH="1">
            <a:off x="4495800" y="3581400"/>
            <a:ext cx="1676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 flipH="1">
            <a:off x="6191250" y="3568700"/>
            <a:ext cx="0" cy="1828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5943600" y="5410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Q</a:t>
            </a:r>
            <a:r>
              <a:rPr lang="en-US" sz="1800" b="1" baseline="-25000">
                <a:solidFill>
                  <a:srgbClr val="CC0066"/>
                </a:solidFill>
              </a:rPr>
              <a:t>C</a:t>
            </a:r>
            <a:endParaRPr lang="en-US" sz="1800" b="1">
              <a:solidFill>
                <a:srgbClr val="CC0066"/>
              </a:solidFill>
            </a:endParaRPr>
          </a:p>
        </p:txBody>
      </p:sp>
      <p:sp>
        <p:nvSpPr>
          <p:cNvPr id="22541" name="AutoShape 13"/>
          <p:cNvSpPr>
            <a:spLocks noChangeArrowheads="1"/>
          </p:cNvSpPr>
          <p:nvPr/>
        </p:nvSpPr>
        <p:spPr bwMode="auto">
          <a:xfrm>
            <a:off x="4495800" y="1981200"/>
            <a:ext cx="1676400" cy="1600200"/>
          </a:xfrm>
          <a:prstGeom prst="rtTriangle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2542" name="AutoShape 14"/>
          <p:cNvSpPr>
            <a:spLocks noChangeArrowheads="1"/>
          </p:cNvSpPr>
          <p:nvPr/>
        </p:nvSpPr>
        <p:spPr bwMode="auto">
          <a:xfrm flipV="1">
            <a:off x="4495800" y="3581400"/>
            <a:ext cx="1676400" cy="1219200"/>
          </a:xfrm>
          <a:prstGeom prst="rtTriangle">
            <a:avLst/>
          </a:prstGeom>
          <a:gradFill rotWithShape="0">
            <a:gsLst>
              <a:gs pos="0">
                <a:schemeClr val="tx1"/>
              </a:gs>
              <a:gs pos="100000">
                <a:schemeClr val="accent1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2543" name="Text Box 15"/>
          <p:cNvSpPr txBox="1">
            <a:spLocks noChangeArrowheads="1"/>
          </p:cNvSpPr>
          <p:nvPr/>
        </p:nvSpPr>
        <p:spPr bwMode="auto">
          <a:xfrm>
            <a:off x="3962400" y="3352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P</a:t>
            </a:r>
            <a:r>
              <a:rPr lang="en-US" sz="1800" b="1" baseline="-25000">
                <a:solidFill>
                  <a:srgbClr val="CC0066"/>
                </a:solidFill>
              </a:rPr>
              <a:t>C</a:t>
            </a:r>
            <a:endParaRPr lang="en-US" sz="1800" b="1">
              <a:solidFill>
                <a:srgbClr val="CC0066"/>
              </a:solidFill>
            </a:endParaRPr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3886200" y="1143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€/unità</a:t>
            </a:r>
          </a:p>
        </p:txBody>
      </p:sp>
      <p:sp>
        <p:nvSpPr>
          <p:cNvPr id="22545" name="AutoShape 17"/>
          <p:cNvSpPr>
            <a:spLocks noChangeArrowheads="1"/>
          </p:cNvSpPr>
          <p:nvPr/>
        </p:nvSpPr>
        <p:spPr bwMode="auto">
          <a:xfrm>
            <a:off x="685800" y="1066800"/>
            <a:ext cx="3352800" cy="106680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it-IT" sz="1800">
              <a:solidFill>
                <a:srgbClr val="660066"/>
              </a:solidFill>
              <a:latin typeface="Times New Roman" charset="0"/>
            </a:endParaRPr>
          </a:p>
        </p:txBody>
      </p:sp>
      <p:sp>
        <p:nvSpPr>
          <p:cNvPr id="22546" name="Text Box 18"/>
          <p:cNvSpPr txBox="1">
            <a:spLocks noChangeArrowheads="1"/>
          </p:cNvSpPr>
          <p:nvPr/>
        </p:nvSpPr>
        <p:spPr bwMode="auto">
          <a:xfrm>
            <a:off x="685800" y="1066800"/>
            <a:ext cx="3352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Supponete che venga prodotta una maggior quantità Q</a:t>
            </a:r>
            <a:r>
              <a:rPr lang="en-US" sz="1800" baseline="-25000">
                <a:solidFill>
                  <a:srgbClr val="660066"/>
                </a:solidFill>
              </a:rPr>
              <a:t>G</a:t>
            </a:r>
            <a:endParaRPr lang="en-US" sz="1800"/>
          </a:p>
        </p:txBody>
      </p:sp>
      <p:sp>
        <p:nvSpPr>
          <p:cNvPr id="22547" name="Line 19"/>
          <p:cNvSpPr>
            <a:spLocks noChangeShapeType="1"/>
          </p:cNvSpPr>
          <p:nvPr/>
        </p:nvSpPr>
        <p:spPr bwMode="auto">
          <a:xfrm>
            <a:off x="4495800" y="4114800"/>
            <a:ext cx="2286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8" name="Line 20"/>
          <p:cNvSpPr>
            <a:spLocks noChangeShapeType="1"/>
          </p:cNvSpPr>
          <p:nvPr/>
        </p:nvSpPr>
        <p:spPr bwMode="auto">
          <a:xfrm>
            <a:off x="6769100" y="3181350"/>
            <a:ext cx="0" cy="2209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9" name="Text Box 21"/>
          <p:cNvSpPr txBox="1">
            <a:spLocks noChangeArrowheads="1"/>
          </p:cNvSpPr>
          <p:nvPr/>
        </p:nvSpPr>
        <p:spPr bwMode="auto">
          <a:xfrm>
            <a:off x="685800" y="1676400"/>
            <a:ext cx="3352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Il prezzo scende a P</a:t>
            </a:r>
            <a:r>
              <a:rPr lang="en-US" sz="1800" baseline="-25000">
                <a:solidFill>
                  <a:srgbClr val="660066"/>
                </a:solidFill>
              </a:rPr>
              <a:t>G</a:t>
            </a:r>
            <a:endParaRPr lang="en-US" sz="1800"/>
          </a:p>
        </p:txBody>
      </p:sp>
      <p:sp>
        <p:nvSpPr>
          <p:cNvPr id="22550" name="Text Box 22"/>
          <p:cNvSpPr txBox="1">
            <a:spLocks noChangeArrowheads="1"/>
          </p:cNvSpPr>
          <p:nvPr/>
        </p:nvSpPr>
        <p:spPr bwMode="auto">
          <a:xfrm>
            <a:off x="6477000" y="54102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Q</a:t>
            </a:r>
            <a:r>
              <a:rPr lang="en-US" sz="1800" b="1" baseline="-25000">
                <a:solidFill>
                  <a:srgbClr val="CC0066"/>
                </a:solidFill>
              </a:rPr>
              <a:t>G</a:t>
            </a:r>
            <a:endParaRPr lang="en-US" sz="1800" b="1">
              <a:solidFill>
                <a:srgbClr val="CC0066"/>
              </a:solidFill>
            </a:endParaRPr>
          </a:p>
        </p:txBody>
      </p:sp>
      <p:sp>
        <p:nvSpPr>
          <p:cNvPr id="22551" name="Text Box 23"/>
          <p:cNvSpPr txBox="1">
            <a:spLocks noChangeArrowheads="1"/>
          </p:cNvSpPr>
          <p:nvPr/>
        </p:nvSpPr>
        <p:spPr bwMode="auto">
          <a:xfrm>
            <a:off x="4064000" y="38735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P</a:t>
            </a:r>
            <a:r>
              <a:rPr lang="en-US" sz="1800" b="1" baseline="-25000">
                <a:solidFill>
                  <a:srgbClr val="CC0066"/>
                </a:solidFill>
              </a:rPr>
              <a:t>G</a:t>
            </a:r>
            <a:endParaRPr lang="en-US" sz="1800" b="1">
              <a:solidFill>
                <a:srgbClr val="CC0066"/>
              </a:solidFill>
            </a:endParaRPr>
          </a:p>
        </p:txBody>
      </p:sp>
      <p:sp>
        <p:nvSpPr>
          <p:cNvPr id="22552" name="AutoShape 24"/>
          <p:cNvSpPr>
            <a:spLocks noChangeArrowheads="1"/>
          </p:cNvSpPr>
          <p:nvPr/>
        </p:nvSpPr>
        <p:spPr bwMode="auto">
          <a:xfrm>
            <a:off x="609600" y="2286000"/>
            <a:ext cx="3352800" cy="121920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it-IT" sz="1800">
              <a:solidFill>
                <a:srgbClr val="660066"/>
              </a:solidFill>
              <a:latin typeface="Times New Roman" charset="0"/>
            </a:endParaRPr>
          </a:p>
        </p:txBody>
      </p:sp>
      <p:sp>
        <p:nvSpPr>
          <p:cNvPr id="22553" name="Text Box 25"/>
          <p:cNvSpPr txBox="1">
            <a:spLocks noChangeArrowheads="1"/>
          </p:cNvSpPr>
          <p:nvPr/>
        </p:nvSpPr>
        <p:spPr bwMode="auto">
          <a:xfrm>
            <a:off x="609600" y="2438400"/>
            <a:ext cx="3352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Il surplus del produttore ha ora una componete positiva</a:t>
            </a:r>
            <a:endParaRPr lang="en-US" sz="1800"/>
          </a:p>
        </p:txBody>
      </p:sp>
      <p:sp>
        <p:nvSpPr>
          <p:cNvPr id="22554" name="AutoShape 26"/>
          <p:cNvSpPr>
            <a:spLocks noChangeArrowheads="1"/>
          </p:cNvSpPr>
          <p:nvPr/>
        </p:nvSpPr>
        <p:spPr bwMode="auto">
          <a:xfrm flipV="1">
            <a:off x="4495800" y="4124325"/>
            <a:ext cx="923925" cy="676275"/>
          </a:xfrm>
          <a:prstGeom prst="rtTriangle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2555" name="Text Box 27"/>
          <p:cNvSpPr txBox="1">
            <a:spLocks noChangeArrowheads="1"/>
          </p:cNvSpPr>
          <p:nvPr/>
        </p:nvSpPr>
        <p:spPr bwMode="auto">
          <a:xfrm>
            <a:off x="609600" y="3048000"/>
            <a:ext cx="3352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e una componente negativa</a:t>
            </a:r>
            <a:endParaRPr lang="en-US" sz="1800"/>
          </a:p>
        </p:txBody>
      </p:sp>
      <p:sp>
        <p:nvSpPr>
          <p:cNvPr id="22556" name="AutoShape 28"/>
          <p:cNvSpPr>
            <a:spLocks noChangeArrowheads="1"/>
          </p:cNvSpPr>
          <p:nvPr/>
        </p:nvSpPr>
        <p:spPr bwMode="auto">
          <a:xfrm flipH="1">
            <a:off x="5457825" y="3171825"/>
            <a:ext cx="1304925" cy="933450"/>
          </a:xfrm>
          <a:prstGeom prst="rtTriangl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2557" name="AutoShape 29"/>
          <p:cNvSpPr>
            <a:spLocks noChangeArrowheads="1"/>
          </p:cNvSpPr>
          <p:nvPr/>
        </p:nvSpPr>
        <p:spPr bwMode="auto">
          <a:xfrm>
            <a:off x="609600" y="3810000"/>
            <a:ext cx="3505200" cy="190500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it-IT" sz="1800">
              <a:solidFill>
                <a:srgbClr val="660066"/>
              </a:solidFill>
              <a:latin typeface="Times New Roman" charset="0"/>
            </a:endParaRPr>
          </a:p>
        </p:txBody>
      </p:sp>
      <p:sp>
        <p:nvSpPr>
          <p:cNvPr id="22558" name="Text Box 30"/>
          <p:cNvSpPr txBox="1">
            <a:spLocks noChangeArrowheads="1"/>
          </p:cNvSpPr>
          <p:nvPr/>
        </p:nvSpPr>
        <p:spPr bwMode="auto">
          <a:xfrm>
            <a:off x="685800" y="3810000"/>
            <a:ext cx="3505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Il surplus del consumatore aumenta</a:t>
            </a:r>
            <a:endParaRPr lang="en-US" sz="1800"/>
          </a:p>
        </p:txBody>
      </p:sp>
      <p:sp>
        <p:nvSpPr>
          <p:cNvPr id="22559" name="Freeform 31"/>
          <p:cNvSpPr>
            <a:spLocks/>
          </p:cNvSpPr>
          <p:nvPr/>
        </p:nvSpPr>
        <p:spPr bwMode="auto">
          <a:xfrm>
            <a:off x="4495800" y="3581400"/>
            <a:ext cx="1676400" cy="533400"/>
          </a:xfrm>
          <a:custGeom>
            <a:avLst/>
            <a:gdLst>
              <a:gd name="T0" fmla="*/ 0 w 1056"/>
              <a:gd name="T1" fmla="*/ 0 h 336"/>
              <a:gd name="T2" fmla="*/ 2147483647 w 1056"/>
              <a:gd name="T3" fmla="*/ 0 h 336"/>
              <a:gd name="T4" fmla="*/ 2147483647 w 1056"/>
              <a:gd name="T5" fmla="*/ 2147483647 h 336"/>
              <a:gd name="T6" fmla="*/ 0 w 1056"/>
              <a:gd name="T7" fmla="*/ 2147483647 h 336"/>
              <a:gd name="T8" fmla="*/ 0 60000 65536"/>
              <a:gd name="T9" fmla="*/ 0 60000 65536"/>
              <a:gd name="T10" fmla="*/ 0 60000 65536"/>
              <a:gd name="T11" fmla="*/ 0 60000 65536"/>
              <a:gd name="T12" fmla="*/ 0 w 1056"/>
              <a:gd name="T13" fmla="*/ 0 h 336"/>
              <a:gd name="T14" fmla="*/ 1056 w 1056"/>
              <a:gd name="T15" fmla="*/ 336 h 3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56" h="336">
                <a:moveTo>
                  <a:pt x="0" y="0"/>
                </a:moveTo>
                <a:lnTo>
                  <a:pt x="1056" y="0"/>
                </a:lnTo>
                <a:lnTo>
                  <a:pt x="603" y="333"/>
                </a:lnTo>
                <a:lnTo>
                  <a:pt x="0" y="336"/>
                </a:ln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0" name="Line 32"/>
          <p:cNvSpPr>
            <a:spLocks noChangeShapeType="1"/>
          </p:cNvSpPr>
          <p:nvPr/>
        </p:nvSpPr>
        <p:spPr bwMode="auto">
          <a:xfrm flipV="1">
            <a:off x="5448300" y="3581400"/>
            <a:ext cx="7239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1" name="Line 33"/>
          <p:cNvSpPr>
            <a:spLocks noChangeShapeType="1"/>
          </p:cNvSpPr>
          <p:nvPr/>
        </p:nvSpPr>
        <p:spPr bwMode="auto">
          <a:xfrm>
            <a:off x="6172200" y="3552825"/>
            <a:ext cx="609600" cy="56197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2" name="Text Box 34"/>
          <p:cNvSpPr txBox="1">
            <a:spLocks noChangeArrowheads="1"/>
          </p:cNvSpPr>
          <p:nvPr/>
        </p:nvSpPr>
        <p:spPr bwMode="auto">
          <a:xfrm>
            <a:off x="685800" y="4114800"/>
            <a:ext cx="3352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Parte dell’aumento è un trasferimento dai produttori</a:t>
            </a:r>
            <a:endParaRPr lang="en-US" sz="1800"/>
          </a:p>
        </p:txBody>
      </p:sp>
      <p:sp>
        <p:nvSpPr>
          <p:cNvPr id="22563" name="Text Box 35"/>
          <p:cNvSpPr txBox="1">
            <a:spLocks noChangeArrowheads="1"/>
          </p:cNvSpPr>
          <p:nvPr/>
        </p:nvSpPr>
        <p:spPr bwMode="auto">
          <a:xfrm>
            <a:off x="685800" y="4800600"/>
            <a:ext cx="3352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Parte dell’aumento compensa la componente negativa di surplus del produttore</a:t>
            </a:r>
            <a:endParaRPr lang="en-US" sz="1800"/>
          </a:p>
        </p:txBody>
      </p:sp>
      <p:sp>
        <p:nvSpPr>
          <p:cNvPr id="22564" name="Freeform 36"/>
          <p:cNvSpPr>
            <a:spLocks/>
          </p:cNvSpPr>
          <p:nvPr/>
        </p:nvSpPr>
        <p:spPr bwMode="auto">
          <a:xfrm>
            <a:off x="5476875" y="3581400"/>
            <a:ext cx="1304925" cy="533400"/>
          </a:xfrm>
          <a:custGeom>
            <a:avLst/>
            <a:gdLst>
              <a:gd name="T0" fmla="*/ 0 w 822"/>
              <a:gd name="T1" fmla="*/ 2147483647 h 336"/>
              <a:gd name="T2" fmla="*/ 2147483647 w 822"/>
              <a:gd name="T3" fmla="*/ 0 h 336"/>
              <a:gd name="T4" fmla="*/ 2147483647 w 822"/>
              <a:gd name="T5" fmla="*/ 2147483647 h 336"/>
              <a:gd name="T6" fmla="*/ 0 60000 65536"/>
              <a:gd name="T7" fmla="*/ 0 60000 65536"/>
              <a:gd name="T8" fmla="*/ 0 60000 65536"/>
              <a:gd name="T9" fmla="*/ 0 w 822"/>
              <a:gd name="T10" fmla="*/ 0 h 336"/>
              <a:gd name="T11" fmla="*/ 822 w 822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22" h="336">
                <a:moveTo>
                  <a:pt x="0" y="324"/>
                </a:moveTo>
                <a:lnTo>
                  <a:pt x="438" y="0"/>
                </a:lnTo>
                <a:lnTo>
                  <a:pt x="822" y="336"/>
                </a:ln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5" name="AutoShape 37"/>
          <p:cNvSpPr>
            <a:spLocks noChangeArrowheads="1"/>
          </p:cNvSpPr>
          <p:nvPr/>
        </p:nvSpPr>
        <p:spPr bwMode="auto">
          <a:xfrm>
            <a:off x="5105400" y="1295400"/>
            <a:ext cx="2209800" cy="129540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it-IT" sz="1800">
              <a:solidFill>
                <a:srgbClr val="660066"/>
              </a:solidFill>
              <a:latin typeface="Times New Roman" charset="0"/>
            </a:endParaRPr>
          </a:p>
        </p:txBody>
      </p:sp>
      <p:sp>
        <p:nvSpPr>
          <p:cNvPr id="22566" name="Text Box 38"/>
          <p:cNvSpPr txBox="1">
            <a:spLocks noChangeArrowheads="1"/>
          </p:cNvSpPr>
          <p:nvPr/>
        </p:nvSpPr>
        <p:spPr bwMode="auto">
          <a:xfrm>
            <a:off x="5257800" y="1447800"/>
            <a:ext cx="1828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L’effetto netto è una riduzione del surplus totale</a:t>
            </a:r>
            <a:endParaRPr lang="en-US" sz="1800"/>
          </a:p>
        </p:txBody>
      </p:sp>
      <p:sp>
        <p:nvSpPr>
          <p:cNvPr id="22567" name="Line 39"/>
          <p:cNvSpPr>
            <a:spLocks noChangeShapeType="1"/>
          </p:cNvSpPr>
          <p:nvPr/>
        </p:nvSpPr>
        <p:spPr bwMode="auto">
          <a:xfrm>
            <a:off x="6096000" y="2514600"/>
            <a:ext cx="457200" cy="9144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0196BCC9-B042-7252-E040-CE0D9D98E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32685"/>
            <a:ext cx="7772400" cy="5334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000" kern="1200" cap="sm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EFFICIENZA E SURPLUS: UN’ILLUSTRAZIONE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3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90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4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3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2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3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200"/>
                            </p:stCondLst>
                            <p:childTnLst>
                              <p:par>
                                <p:cTn id="10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2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"/>
                                        <p:tgtEl>
                                          <p:spTgt spid="2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00"/>
                            </p:stCondLst>
                            <p:childTnLst>
                              <p:par>
                                <p:cTn id="1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22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300"/>
                                        <p:tgtEl>
                                          <p:spTgt spid="22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300"/>
                                        <p:tgtEl>
                                          <p:spTgt spid="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100"/>
                            </p:stCondLst>
                            <p:childTnLst>
                              <p:par>
                                <p:cTn id="1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600"/>
                            </p:stCondLst>
                            <p:childTnLst>
                              <p:par>
                                <p:cTn id="1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300"/>
                                        <p:tgtEl>
                                          <p:spTgt spid="22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000"/>
                            </p:stCondLst>
                            <p:childTnLst>
                              <p:par>
                                <p:cTn id="1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22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9" dur="500"/>
                                        <p:tgtEl>
                                          <p:spTgt spid="2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"/>
                            </p:stCondLst>
                            <p:childTnLst>
                              <p:par>
                                <p:cTn id="1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300"/>
                                        <p:tgtEl>
                                          <p:spTgt spid="2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900"/>
                            </p:stCondLst>
                            <p:childTnLst>
                              <p:par>
                                <p:cTn id="1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500"/>
                                        <p:tgtEl>
                                          <p:spTgt spid="225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animBg="1"/>
      <p:bldP spid="22532" grpId="0" animBg="1"/>
      <p:bldP spid="22533" grpId="0" animBg="1"/>
      <p:bldP spid="22534" grpId="0" animBg="1"/>
      <p:bldP spid="22535" grpId="0" autoUpdateAnimBg="0"/>
      <p:bldP spid="22536" grpId="0" autoUpdateAnimBg="0"/>
      <p:bldP spid="22537" grpId="0" autoUpdateAnimBg="0"/>
      <p:bldP spid="22538" grpId="0" animBg="1"/>
      <p:bldP spid="22539" grpId="0" animBg="1"/>
      <p:bldP spid="22540" grpId="0" autoUpdateAnimBg="0"/>
      <p:bldP spid="22541" grpId="0" animBg="1"/>
      <p:bldP spid="22542" grpId="0" animBg="1"/>
      <p:bldP spid="22543" grpId="0" autoUpdateAnimBg="0"/>
      <p:bldP spid="22544" grpId="0" autoUpdateAnimBg="0"/>
      <p:bldP spid="22545" grpId="0" animBg="1" autoUpdateAnimBg="0"/>
      <p:bldP spid="22546" grpId="0" autoUpdateAnimBg="0"/>
      <p:bldP spid="22547" grpId="0" animBg="1"/>
      <p:bldP spid="22548" grpId="0" animBg="1"/>
      <p:bldP spid="22549" grpId="0" autoUpdateAnimBg="0"/>
      <p:bldP spid="22550" grpId="0" autoUpdateAnimBg="0"/>
      <p:bldP spid="22551" grpId="0" autoUpdateAnimBg="0"/>
      <p:bldP spid="22552" grpId="0" animBg="1" autoUpdateAnimBg="0"/>
      <p:bldP spid="22553" grpId="0" autoUpdateAnimBg="0"/>
      <p:bldP spid="22554" grpId="0" animBg="1"/>
      <p:bldP spid="22555" grpId="0" autoUpdateAnimBg="0"/>
      <p:bldP spid="22556" grpId="0" animBg="1"/>
      <p:bldP spid="22557" grpId="0" animBg="1" autoUpdateAnimBg="0"/>
      <p:bldP spid="22558" grpId="0" autoUpdateAnimBg="0"/>
      <p:bldP spid="22559" grpId="0" animBg="1"/>
      <p:bldP spid="22560" grpId="0" animBg="1"/>
      <p:bldP spid="22561" grpId="0" animBg="1"/>
      <p:bldP spid="22562" grpId="0" autoUpdateAnimBg="0"/>
      <p:bldP spid="22563" grpId="0" autoUpdateAnimBg="0"/>
      <p:bldP spid="22564" grpId="0" animBg="1"/>
      <p:bldP spid="22565" grpId="0" animBg="1" autoUpdateAnimBg="0"/>
      <p:bldP spid="22566" grpId="0" autoUpdateAnimBg="0"/>
      <p:bldP spid="2256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457200"/>
          </a:xfrm>
        </p:spPr>
        <p:txBody>
          <a:bodyPr vert="horz" anchor="b">
            <a:noAutofit/>
          </a:bodyPr>
          <a:lstStyle/>
          <a:p>
            <a:pPr fontAlgn="auto">
              <a:spcAft>
                <a:spcPts val="0"/>
              </a:spcAft>
            </a:pP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PERDITA SECCA DI MONOPOLIO 1</a:t>
            </a:r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>
            <a:off x="4495800" y="1447800"/>
            <a:ext cx="0" cy="396240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Line 4"/>
          <p:cNvSpPr>
            <a:spLocks noChangeShapeType="1"/>
          </p:cNvSpPr>
          <p:nvPr/>
        </p:nvSpPr>
        <p:spPr bwMode="auto">
          <a:xfrm>
            <a:off x="4495800" y="5410200"/>
            <a:ext cx="3962400" cy="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>
            <a:off x="4495800" y="1981200"/>
            <a:ext cx="3657600" cy="3429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 flipV="1">
            <a:off x="4495800" y="2209800"/>
            <a:ext cx="3581400" cy="2590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7467600" y="4572000"/>
            <a:ext cx="1143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Domanda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7315200" y="1524000"/>
            <a:ext cx="1676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Offerta competitiva</a:t>
            </a: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5943600" y="5410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Q</a:t>
            </a:r>
            <a:r>
              <a:rPr lang="en-US" sz="1800" b="1" baseline="-25000">
                <a:solidFill>
                  <a:srgbClr val="CC0066"/>
                </a:solidFill>
              </a:rPr>
              <a:t>C</a:t>
            </a:r>
            <a:endParaRPr lang="en-US" sz="1800" b="1">
              <a:solidFill>
                <a:srgbClr val="CC0066"/>
              </a:solidFill>
            </a:endParaRP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3962400" y="3352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P</a:t>
            </a:r>
            <a:r>
              <a:rPr lang="en-US" sz="1800" b="1" baseline="-25000">
                <a:solidFill>
                  <a:srgbClr val="CC0066"/>
                </a:solidFill>
              </a:rPr>
              <a:t>C</a:t>
            </a:r>
            <a:endParaRPr lang="en-US" sz="1800" b="1">
              <a:solidFill>
                <a:srgbClr val="CC0066"/>
              </a:solidFill>
            </a:endParaRP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3962400" y="10668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€/unità</a:t>
            </a:r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 flipH="1">
            <a:off x="4508500" y="357505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5" name="Line 13"/>
          <p:cNvSpPr>
            <a:spLocks noChangeShapeType="1"/>
          </p:cNvSpPr>
          <p:nvPr/>
        </p:nvSpPr>
        <p:spPr bwMode="auto">
          <a:xfrm>
            <a:off x="6197600" y="358775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6" name="Line 14"/>
          <p:cNvSpPr>
            <a:spLocks noChangeShapeType="1"/>
          </p:cNvSpPr>
          <p:nvPr/>
        </p:nvSpPr>
        <p:spPr bwMode="auto">
          <a:xfrm>
            <a:off x="4495800" y="1981200"/>
            <a:ext cx="1924050" cy="36195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7" name="Text Box 15"/>
          <p:cNvSpPr txBox="1">
            <a:spLocks noChangeArrowheads="1"/>
          </p:cNvSpPr>
          <p:nvPr/>
        </p:nvSpPr>
        <p:spPr bwMode="auto">
          <a:xfrm>
            <a:off x="6324600" y="54102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R'</a:t>
            </a:r>
          </a:p>
        </p:txBody>
      </p:sp>
      <p:sp>
        <p:nvSpPr>
          <p:cNvPr id="23568" name="Text Box 16"/>
          <p:cNvSpPr txBox="1">
            <a:spLocks noChangeArrowheads="1"/>
          </p:cNvSpPr>
          <p:nvPr/>
        </p:nvSpPr>
        <p:spPr bwMode="auto">
          <a:xfrm>
            <a:off x="7543800" y="54102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Quantità</a:t>
            </a:r>
          </a:p>
        </p:txBody>
      </p:sp>
      <p:sp>
        <p:nvSpPr>
          <p:cNvPr id="23569" name="AutoShape 17"/>
          <p:cNvSpPr>
            <a:spLocks noChangeArrowheads="1"/>
          </p:cNvSpPr>
          <p:nvPr/>
        </p:nvSpPr>
        <p:spPr bwMode="auto">
          <a:xfrm>
            <a:off x="685800" y="1219200"/>
            <a:ext cx="3352800" cy="160020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it-IT" sz="1800">
              <a:solidFill>
                <a:srgbClr val="660066"/>
              </a:solidFill>
              <a:latin typeface="Times New Roman" charset="0"/>
            </a:endParaRPr>
          </a:p>
        </p:txBody>
      </p:sp>
      <p:sp>
        <p:nvSpPr>
          <p:cNvPr id="23570" name="Text Box 18"/>
          <p:cNvSpPr txBox="1">
            <a:spLocks noChangeArrowheads="1"/>
          </p:cNvSpPr>
          <p:nvPr/>
        </p:nvSpPr>
        <p:spPr bwMode="auto">
          <a:xfrm>
            <a:off x="685800" y="1219200"/>
            <a:ext cx="3352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Supponete che l’industria sia monopolizzata</a:t>
            </a:r>
            <a:endParaRPr lang="en-US" sz="1800"/>
          </a:p>
        </p:txBody>
      </p:sp>
      <p:sp>
        <p:nvSpPr>
          <p:cNvPr id="23571" name="Text Box 19"/>
          <p:cNvSpPr txBox="1">
            <a:spLocks noChangeArrowheads="1"/>
          </p:cNvSpPr>
          <p:nvPr/>
        </p:nvSpPr>
        <p:spPr bwMode="auto">
          <a:xfrm>
            <a:off x="685800" y="1752600"/>
            <a:ext cx="3352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Il monopolista pone R' = C′ e produce il livello di output Q</a:t>
            </a:r>
            <a:r>
              <a:rPr lang="en-US" sz="1800" baseline="-25000">
                <a:solidFill>
                  <a:srgbClr val="660066"/>
                </a:solidFill>
              </a:rPr>
              <a:t>M</a:t>
            </a:r>
            <a:endParaRPr lang="en-US" sz="1800"/>
          </a:p>
        </p:txBody>
      </p:sp>
      <p:sp>
        <p:nvSpPr>
          <p:cNvPr id="23572" name="Text Box 20"/>
          <p:cNvSpPr txBox="1">
            <a:spLocks noChangeArrowheads="1"/>
          </p:cNvSpPr>
          <p:nvPr/>
        </p:nvSpPr>
        <p:spPr bwMode="auto">
          <a:xfrm>
            <a:off x="685800" y="2362200"/>
            <a:ext cx="3352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Il prezzo di mercato è P</a:t>
            </a:r>
            <a:r>
              <a:rPr lang="en-US" sz="1800" baseline="-25000">
                <a:solidFill>
                  <a:srgbClr val="660066"/>
                </a:solidFill>
              </a:rPr>
              <a:t>M</a:t>
            </a:r>
            <a:endParaRPr lang="en-US" sz="1800"/>
          </a:p>
        </p:txBody>
      </p:sp>
      <p:sp>
        <p:nvSpPr>
          <p:cNvPr id="23573" name="Text Box 21"/>
          <p:cNvSpPr txBox="1">
            <a:spLocks noChangeArrowheads="1"/>
          </p:cNvSpPr>
          <p:nvPr/>
        </p:nvSpPr>
        <p:spPr bwMode="auto">
          <a:xfrm>
            <a:off x="5334000" y="5410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Q</a:t>
            </a:r>
            <a:r>
              <a:rPr lang="en-US" sz="1800" b="1" baseline="-25000">
                <a:solidFill>
                  <a:srgbClr val="CC0066"/>
                </a:solidFill>
              </a:rPr>
              <a:t>M</a:t>
            </a:r>
            <a:endParaRPr lang="en-US" sz="1800" b="1">
              <a:solidFill>
                <a:srgbClr val="CC0066"/>
              </a:solidFill>
            </a:endParaRPr>
          </a:p>
        </p:txBody>
      </p:sp>
      <p:sp>
        <p:nvSpPr>
          <p:cNvPr id="23574" name="Line 22"/>
          <p:cNvSpPr>
            <a:spLocks noChangeShapeType="1"/>
          </p:cNvSpPr>
          <p:nvPr/>
        </p:nvSpPr>
        <p:spPr bwMode="auto">
          <a:xfrm flipH="1">
            <a:off x="4495800" y="299085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5" name="Text Box 23"/>
          <p:cNvSpPr txBox="1">
            <a:spLocks noChangeArrowheads="1"/>
          </p:cNvSpPr>
          <p:nvPr/>
        </p:nvSpPr>
        <p:spPr bwMode="auto">
          <a:xfrm>
            <a:off x="3971925" y="276225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CC0066"/>
                </a:solidFill>
              </a:rPr>
              <a:t>P</a:t>
            </a:r>
            <a:r>
              <a:rPr lang="en-US" sz="1800" b="1" baseline="-25000">
                <a:solidFill>
                  <a:srgbClr val="CC0066"/>
                </a:solidFill>
              </a:rPr>
              <a:t>M</a:t>
            </a:r>
            <a:endParaRPr lang="en-US" sz="1800" b="1">
              <a:solidFill>
                <a:srgbClr val="CC0066"/>
              </a:solidFill>
            </a:endParaRPr>
          </a:p>
        </p:txBody>
      </p:sp>
      <p:sp>
        <p:nvSpPr>
          <p:cNvPr id="23576" name="Line 24"/>
          <p:cNvSpPr>
            <a:spLocks noChangeShapeType="1"/>
          </p:cNvSpPr>
          <p:nvPr/>
        </p:nvSpPr>
        <p:spPr bwMode="auto">
          <a:xfrm>
            <a:off x="5562600" y="40386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7" name="Line 25"/>
          <p:cNvSpPr>
            <a:spLocks noChangeShapeType="1"/>
          </p:cNvSpPr>
          <p:nvPr/>
        </p:nvSpPr>
        <p:spPr bwMode="auto">
          <a:xfrm flipV="1">
            <a:off x="5562600" y="29718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8" name="AutoShape 26"/>
          <p:cNvSpPr>
            <a:spLocks noChangeArrowheads="1"/>
          </p:cNvSpPr>
          <p:nvPr/>
        </p:nvSpPr>
        <p:spPr bwMode="auto">
          <a:xfrm>
            <a:off x="609600" y="2895600"/>
            <a:ext cx="3352800" cy="121920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it-IT" sz="1800">
              <a:solidFill>
                <a:srgbClr val="660066"/>
              </a:solidFill>
              <a:latin typeface="Times New Roman" charset="0"/>
            </a:endParaRPr>
          </a:p>
        </p:txBody>
      </p:sp>
      <p:sp>
        <p:nvSpPr>
          <p:cNvPr id="23579" name="Text Box 27"/>
          <p:cNvSpPr txBox="1">
            <a:spLocks noChangeArrowheads="1"/>
          </p:cNvSpPr>
          <p:nvPr/>
        </p:nvSpPr>
        <p:spPr bwMode="auto">
          <a:xfrm>
            <a:off x="609600" y="2895600"/>
            <a:ext cx="3352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Il surplus del consumatore è dato da quest’area</a:t>
            </a:r>
            <a:endParaRPr lang="en-US" sz="1800"/>
          </a:p>
        </p:txBody>
      </p:sp>
      <p:sp>
        <p:nvSpPr>
          <p:cNvPr id="23580" name="Line 28"/>
          <p:cNvSpPr>
            <a:spLocks noChangeShapeType="1"/>
          </p:cNvSpPr>
          <p:nvPr/>
        </p:nvSpPr>
        <p:spPr bwMode="auto">
          <a:xfrm flipV="1">
            <a:off x="3810000" y="2667000"/>
            <a:ext cx="685800" cy="3048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1" name="Text Box 29"/>
          <p:cNvSpPr txBox="1">
            <a:spLocks noChangeArrowheads="1"/>
          </p:cNvSpPr>
          <p:nvPr/>
        </p:nvSpPr>
        <p:spPr bwMode="auto">
          <a:xfrm>
            <a:off x="609600" y="3429000"/>
            <a:ext cx="3352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E il surplus del produttore è dato da quest’altra area</a:t>
            </a:r>
            <a:endParaRPr lang="en-US" sz="1800"/>
          </a:p>
        </p:txBody>
      </p:sp>
      <p:sp>
        <p:nvSpPr>
          <p:cNvPr id="23582" name="AutoShape 30"/>
          <p:cNvSpPr>
            <a:spLocks noChangeArrowheads="1"/>
          </p:cNvSpPr>
          <p:nvPr/>
        </p:nvSpPr>
        <p:spPr bwMode="auto">
          <a:xfrm>
            <a:off x="4505325" y="2000250"/>
            <a:ext cx="1057275" cy="981075"/>
          </a:xfrm>
          <a:prstGeom prst="rtTriangle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3583" name="Freeform 31"/>
          <p:cNvSpPr>
            <a:spLocks/>
          </p:cNvSpPr>
          <p:nvPr/>
        </p:nvSpPr>
        <p:spPr bwMode="auto">
          <a:xfrm>
            <a:off x="4514850" y="2971800"/>
            <a:ext cx="1047750" cy="1790700"/>
          </a:xfrm>
          <a:custGeom>
            <a:avLst/>
            <a:gdLst>
              <a:gd name="T0" fmla="*/ 0 w 672"/>
              <a:gd name="T1" fmla="*/ 0 h 1152"/>
              <a:gd name="T2" fmla="*/ 2147483647 w 672"/>
              <a:gd name="T3" fmla="*/ 0 h 1152"/>
              <a:gd name="T4" fmla="*/ 2147483647 w 672"/>
              <a:gd name="T5" fmla="*/ 2147483647 h 1152"/>
              <a:gd name="T6" fmla="*/ 0 w 672"/>
              <a:gd name="T7" fmla="*/ 2147483647 h 1152"/>
              <a:gd name="T8" fmla="*/ 0 60000 65536"/>
              <a:gd name="T9" fmla="*/ 0 60000 65536"/>
              <a:gd name="T10" fmla="*/ 0 60000 65536"/>
              <a:gd name="T11" fmla="*/ 0 60000 65536"/>
              <a:gd name="T12" fmla="*/ 0 w 672"/>
              <a:gd name="T13" fmla="*/ 0 h 1152"/>
              <a:gd name="T14" fmla="*/ 672 w 672"/>
              <a:gd name="T15" fmla="*/ 1152 h 11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2" h="1152">
                <a:moveTo>
                  <a:pt x="0" y="0"/>
                </a:moveTo>
                <a:lnTo>
                  <a:pt x="672" y="0"/>
                </a:lnTo>
                <a:lnTo>
                  <a:pt x="672" y="672"/>
                </a:lnTo>
                <a:lnTo>
                  <a:pt x="0" y="1152"/>
                </a:lnTo>
              </a:path>
            </a:pathLst>
          </a:custGeom>
          <a:solidFill>
            <a:srgbClr val="92D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4" name="Line 32"/>
          <p:cNvSpPr>
            <a:spLocks noChangeShapeType="1"/>
          </p:cNvSpPr>
          <p:nvPr/>
        </p:nvSpPr>
        <p:spPr bwMode="auto">
          <a:xfrm>
            <a:off x="3733800" y="3810000"/>
            <a:ext cx="914400" cy="762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5" name="AutoShape 33"/>
          <p:cNvSpPr>
            <a:spLocks noChangeArrowheads="1"/>
          </p:cNvSpPr>
          <p:nvPr/>
        </p:nvSpPr>
        <p:spPr bwMode="auto">
          <a:xfrm>
            <a:off x="609600" y="4343400"/>
            <a:ext cx="3352800" cy="167640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it-IT" sz="1800">
              <a:solidFill>
                <a:srgbClr val="660066"/>
              </a:solidFill>
              <a:latin typeface="Times New Roman" charset="0"/>
            </a:endParaRPr>
          </a:p>
        </p:txBody>
      </p:sp>
      <p:sp>
        <p:nvSpPr>
          <p:cNvPr id="23586" name="Text Box 34"/>
          <p:cNvSpPr txBox="1">
            <a:spLocks noChangeArrowheads="1"/>
          </p:cNvSpPr>
          <p:nvPr/>
        </p:nvSpPr>
        <p:spPr bwMode="auto">
          <a:xfrm>
            <a:off x="685800" y="4495800"/>
            <a:ext cx="33528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660066"/>
                </a:solidFill>
              </a:rPr>
              <a:t>In monopolio il surplus totale è inferiore che in un’industria competitiva. Esistono scambi mutualmente vantaggiosi che non avvengono tra Q</a:t>
            </a:r>
            <a:r>
              <a:rPr lang="en-US" sz="1800" baseline="-25000">
                <a:solidFill>
                  <a:srgbClr val="660066"/>
                </a:solidFill>
              </a:rPr>
              <a:t>M</a:t>
            </a:r>
            <a:r>
              <a:rPr lang="en-US" sz="1800">
                <a:solidFill>
                  <a:srgbClr val="660066"/>
                </a:solidFill>
              </a:rPr>
              <a:t> e Q</a:t>
            </a:r>
            <a:r>
              <a:rPr lang="en-US" sz="1800" baseline="-25000">
                <a:solidFill>
                  <a:srgbClr val="660066"/>
                </a:solidFill>
              </a:rPr>
              <a:t>C</a:t>
            </a:r>
            <a:endParaRPr lang="en-US" sz="1800"/>
          </a:p>
        </p:txBody>
      </p:sp>
      <p:sp>
        <p:nvSpPr>
          <p:cNvPr id="23587" name="AutoShape 35"/>
          <p:cNvSpPr>
            <a:spLocks noChangeArrowheads="1"/>
          </p:cNvSpPr>
          <p:nvPr/>
        </p:nvSpPr>
        <p:spPr bwMode="auto">
          <a:xfrm>
            <a:off x="5257800" y="1828800"/>
            <a:ext cx="2209800" cy="914400"/>
          </a:xfrm>
          <a:prstGeom prst="wedgeRoundRectCallout">
            <a:avLst>
              <a:gd name="adj1" fmla="val -20116"/>
              <a:gd name="adj2" fmla="val 111458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Questa è la </a:t>
            </a:r>
            <a:r>
              <a:rPr lang="en-US" sz="1800" i="1" dirty="0" err="1">
                <a:solidFill>
                  <a:srgbClr val="660066"/>
                </a:solidFill>
                <a:latin typeface="Times New Roman" charset="0"/>
              </a:rPr>
              <a:t>perdita</a:t>
            </a:r>
            <a:br>
              <a:rPr lang="en-US" sz="1800" i="1" dirty="0">
                <a:solidFill>
                  <a:srgbClr val="660066"/>
                </a:solidFill>
                <a:latin typeface="Times New Roman" charset="0"/>
              </a:rPr>
            </a:br>
            <a:r>
              <a:rPr lang="en-US" sz="1800" i="1" dirty="0" err="1">
                <a:solidFill>
                  <a:srgbClr val="660066"/>
                </a:solidFill>
                <a:latin typeface="Times New Roman" charset="0"/>
              </a:rPr>
              <a:t>secca</a:t>
            </a:r>
            <a:br>
              <a:rPr lang="en-US" sz="1800" i="1" dirty="0">
                <a:solidFill>
                  <a:srgbClr val="660066"/>
                </a:solidFill>
                <a:latin typeface="Times New Roman" charset="0"/>
              </a:rPr>
            </a:b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di</a:t>
            </a:r>
            <a:r>
              <a:rPr lang="en-US" sz="1800" dirty="0">
                <a:solidFill>
                  <a:srgbClr val="660066"/>
                </a:solidFill>
                <a:latin typeface="Times New Roman" charset="0"/>
              </a:rPr>
              <a:t> </a:t>
            </a:r>
            <a:r>
              <a:rPr lang="en-US" sz="1800" dirty="0" err="1">
                <a:solidFill>
                  <a:srgbClr val="660066"/>
                </a:solidFill>
                <a:latin typeface="Times New Roman" charset="0"/>
              </a:rPr>
              <a:t>monopolio</a:t>
            </a:r>
            <a:endParaRPr lang="en-US" sz="1800" dirty="0">
              <a:latin typeface="Times New Roman" charset="0"/>
            </a:endParaRPr>
          </a:p>
        </p:txBody>
      </p:sp>
      <p:sp>
        <p:nvSpPr>
          <p:cNvPr id="23588" name="Freeform 36"/>
          <p:cNvSpPr>
            <a:spLocks/>
          </p:cNvSpPr>
          <p:nvPr/>
        </p:nvSpPr>
        <p:spPr bwMode="auto">
          <a:xfrm>
            <a:off x="5562600" y="2971800"/>
            <a:ext cx="609600" cy="1066800"/>
          </a:xfrm>
          <a:custGeom>
            <a:avLst/>
            <a:gdLst>
              <a:gd name="T0" fmla="*/ 0 w 384"/>
              <a:gd name="T1" fmla="*/ 0 h 672"/>
              <a:gd name="T2" fmla="*/ 0 w 384"/>
              <a:gd name="T3" fmla="*/ 2147483647 h 672"/>
              <a:gd name="T4" fmla="*/ 2147483647 w 384"/>
              <a:gd name="T5" fmla="*/ 2147483647 h 672"/>
              <a:gd name="T6" fmla="*/ 0 60000 65536"/>
              <a:gd name="T7" fmla="*/ 0 60000 65536"/>
              <a:gd name="T8" fmla="*/ 0 60000 65536"/>
              <a:gd name="T9" fmla="*/ 0 w 384"/>
              <a:gd name="T10" fmla="*/ 0 h 672"/>
              <a:gd name="T11" fmla="*/ 384 w 384"/>
              <a:gd name="T12" fmla="*/ 672 h 6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4" h="672">
                <a:moveTo>
                  <a:pt x="0" y="0"/>
                </a:moveTo>
                <a:lnTo>
                  <a:pt x="0" y="672"/>
                </a:lnTo>
                <a:lnTo>
                  <a:pt x="384" y="384"/>
                </a:lnTo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9" name="Line 37"/>
          <p:cNvSpPr>
            <a:spLocks noChangeShapeType="1"/>
          </p:cNvSpPr>
          <p:nvPr/>
        </p:nvSpPr>
        <p:spPr bwMode="auto">
          <a:xfrm>
            <a:off x="3962400" y="5105400"/>
            <a:ext cx="1828800" cy="2286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3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3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3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800"/>
                            </p:stCondLst>
                            <p:childTnLst>
                              <p:par>
                                <p:cTn id="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23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300"/>
                            </p:stCondLst>
                            <p:childTnLst>
                              <p:par>
                                <p:cTn id="9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8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23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300"/>
                                        <p:tgtEl>
                                          <p:spTgt spid="23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9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23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4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23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300"/>
                                        <p:tgtEl>
                                          <p:spTgt spid="23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23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500"/>
                            </p:stCondLst>
                            <p:childTnLst>
                              <p:par>
                                <p:cTn id="1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23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23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300"/>
                                        <p:tgtEl>
                                          <p:spTgt spid="23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7400"/>
                            </p:stCondLst>
                            <p:childTnLst>
                              <p:par>
                                <p:cTn id="1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23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300"/>
                                        <p:tgtEl>
                                          <p:spTgt spid="235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2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 animBg="1"/>
      <p:bldP spid="23556" grpId="0" animBg="1"/>
      <p:bldP spid="23557" grpId="0" animBg="1"/>
      <p:bldP spid="23558" grpId="0" animBg="1"/>
      <p:bldP spid="23559" grpId="0" autoUpdateAnimBg="0"/>
      <p:bldP spid="23560" grpId="0" autoUpdateAnimBg="0"/>
      <p:bldP spid="23561" grpId="0" autoUpdateAnimBg="0"/>
      <p:bldP spid="23562" grpId="0" autoUpdateAnimBg="0"/>
      <p:bldP spid="23563" grpId="0" autoUpdateAnimBg="0"/>
      <p:bldP spid="23564" grpId="0" animBg="1"/>
      <p:bldP spid="23565" grpId="0" animBg="1"/>
      <p:bldP spid="23566" grpId="0" animBg="1"/>
      <p:bldP spid="23567" grpId="0" autoUpdateAnimBg="0"/>
      <p:bldP spid="23568" grpId="0" autoUpdateAnimBg="0"/>
      <p:bldP spid="23569" grpId="0" animBg="1" autoUpdateAnimBg="0"/>
      <p:bldP spid="23570" grpId="0" autoUpdateAnimBg="0"/>
      <p:bldP spid="23571" grpId="0" autoUpdateAnimBg="0"/>
      <p:bldP spid="23572" grpId="0" autoUpdateAnimBg="0"/>
      <p:bldP spid="23573" grpId="0" autoUpdateAnimBg="0"/>
      <p:bldP spid="23574" grpId="0" animBg="1"/>
      <p:bldP spid="23575" grpId="0" autoUpdateAnimBg="0"/>
      <p:bldP spid="23576" grpId="0" animBg="1"/>
      <p:bldP spid="23577" grpId="0" animBg="1"/>
      <p:bldP spid="23578" grpId="0" animBg="1" autoUpdateAnimBg="0"/>
      <p:bldP spid="23579" grpId="0" autoUpdateAnimBg="0"/>
      <p:bldP spid="23580" grpId="0" animBg="1"/>
      <p:bldP spid="23581" grpId="0" autoUpdateAnimBg="0"/>
      <p:bldP spid="23582" grpId="0" animBg="1"/>
      <p:bldP spid="23583" grpId="0" animBg="1"/>
      <p:bldP spid="23584" grpId="0" animBg="1"/>
      <p:bldP spid="23585" grpId="0" animBg="1" autoUpdateAnimBg="0"/>
      <p:bldP spid="23586" grpId="0" autoUpdateAnimBg="0"/>
      <p:bldP spid="23587" grpId="0" animBg="1" autoUpdateAnimBg="0"/>
      <p:bldP spid="23588" grpId="0" animBg="1"/>
      <p:bldP spid="2358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4572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fontAlgn="auto">
              <a:spcAft>
                <a:spcPts val="0"/>
              </a:spcAft>
            </a:pP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PERDITA SECCA DI MONOPOLIO 2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609600" y="1066800"/>
            <a:ext cx="7772400" cy="47244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b="1"/>
              <a:t>Perché il monopolista non riesce ad appropriarsi della perdita secca?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sz="2000"/>
              <a:t>Per aumentare l’output bisogna ridurre i prezzi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sz="2000" i="1"/>
              <a:t>Si assume che lo stesso prezzo sia applicato a tuti i consumatori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b="1"/>
              <a:t>Il monopolista crea surplus: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sz="2000"/>
              <a:t>parte va ai consumatori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lang="en-US" sz="2000"/>
              <a:t>parte è profitto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b="1"/>
              <a:t>Il monopolista basa le proprie decisioni SOLO sul surplus che ottiene, NON sul surplus del consumatore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b="1"/>
              <a:t>Il monopolista limita l’offerta rispetto alla competizione perfetta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b="1"/>
              <a:t>Problema primario: </a:t>
            </a:r>
            <a:r>
              <a:rPr lang="en-US" b="1" i="1"/>
              <a:t>il monopolista è grande rispetto al mercato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457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5334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fontAlgn="auto">
              <a:spcAft>
                <a:spcPts val="0"/>
              </a:spcAft>
            </a:pP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L’APPROCCIO NON-SURPLUS 1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sz="quarter" idx="4294967295"/>
          </p:nvPr>
        </p:nvSpPr>
        <p:spPr>
          <a:xfrm>
            <a:off x="685800" y="838200"/>
            <a:ext cx="8001000" cy="1600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/>
              <a:t>Considerate un </a:t>
            </a:r>
            <a:r>
              <a:rPr lang="en-US" dirty="0" err="1"/>
              <a:t>semplice</a:t>
            </a:r>
            <a:r>
              <a:rPr lang="en-US" dirty="0"/>
              <a:t> </a:t>
            </a:r>
            <a:r>
              <a:rPr lang="en-US" dirty="0" err="1"/>
              <a:t>esempio</a:t>
            </a:r>
            <a:endParaRPr lang="en-US" dirty="0"/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/>
              <a:t>Un </a:t>
            </a:r>
            <a:r>
              <a:rPr lang="en-US" dirty="0" err="1"/>
              <a:t>monopolista</a:t>
            </a:r>
            <a:r>
              <a:rPr lang="en-US" dirty="0"/>
              <a:t> </a:t>
            </a:r>
            <a:r>
              <a:rPr lang="en-US" dirty="0" err="1"/>
              <a:t>possiede</a:t>
            </a:r>
            <a:r>
              <a:rPr lang="en-US" dirty="0"/>
              <a:t> due </a:t>
            </a:r>
            <a:r>
              <a:rPr lang="en-US" dirty="0" err="1"/>
              <a:t>unità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un </a:t>
            </a:r>
            <a:r>
              <a:rPr lang="en-US" dirty="0" err="1"/>
              <a:t>bene</a:t>
            </a:r>
            <a:endParaRPr lang="en-US" dirty="0"/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err="1"/>
              <a:t>Ci</a:t>
            </a:r>
            <a:r>
              <a:rPr lang="en-US" dirty="0"/>
              <a:t> </a:t>
            </a:r>
            <a:r>
              <a:rPr lang="en-US" dirty="0" err="1"/>
              <a:t>sono</a:t>
            </a:r>
            <a:r>
              <a:rPr lang="en-US" dirty="0"/>
              <a:t> 50.000 </a:t>
            </a:r>
            <a:r>
              <a:rPr lang="en-US" dirty="0" err="1"/>
              <a:t>potenziali</a:t>
            </a:r>
            <a:r>
              <a:rPr lang="en-US" dirty="0"/>
              <a:t> </a:t>
            </a:r>
            <a:r>
              <a:rPr lang="en-US" dirty="0" err="1"/>
              <a:t>acquirenti</a:t>
            </a:r>
            <a:endParaRPr lang="en-US" dirty="0"/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err="1"/>
              <a:t>Prezzi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riserva</a:t>
            </a:r>
            <a:r>
              <a:rPr lang="en-US" dirty="0"/>
              <a:t>:</a:t>
            </a:r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762000" y="3810000"/>
            <a:ext cx="7010400" cy="457200"/>
          </a:xfrm>
          <a:prstGeom prst="rect">
            <a:avLst/>
          </a:prstGeom>
          <a:solidFill>
            <a:srgbClr val="FFFFCC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  <a:flatTx/>
          </a:bodyPr>
          <a:lstStyle/>
          <a:p>
            <a:pPr eaLnBrk="0" hangingPunct="0">
              <a:spcBef>
                <a:spcPct val="50000"/>
              </a:spcBef>
            </a:pPr>
            <a:r>
              <a:rPr lang="en-US" dirty="0"/>
              <a:t>	</a:t>
            </a:r>
            <a:r>
              <a:rPr lang="en-US" dirty="0" err="1">
                <a:solidFill>
                  <a:srgbClr val="800000"/>
                </a:solidFill>
              </a:rPr>
              <a:t>Ultimi</a:t>
            </a:r>
            <a:r>
              <a:rPr lang="en-US" dirty="0">
                <a:solidFill>
                  <a:srgbClr val="800000"/>
                </a:solidFill>
              </a:rPr>
              <a:t> 9800			 €10.000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762000" y="3352800"/>
            <a:ext cx="7010400" cy="457200"/>
          </a:xfrm>
          <a:prstGeom prst="rect">
            <a:avLst/>
          </a:prstGeom>
          <a:solidFill>
            <a:srgbClr val="FFFFCC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  <a:flatTx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	</a:t>
            </a:r>
            <a:r>
              <a:rPr lang="en-US">
                <a:solidFill>
                  <a:srgbClr val="800000"/>
                </a:solidFill>
              </a:rPr>
              <a:t>Successivi 40000		 €30.000</a:t>
            </a:r>
            <a:endParaRPr lang="en-US"/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762000" y="2971800"/>
            <a:ext cx="7010400" cy="457200"/>
          </a:xfrm>
          <a:prstGeom prst="rect">
            <a:avLst/>
          </a:prstGeom>
          <a:solidFill>
            <a:srgbClr val="FFFFCC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  <a:flatTx/>
          </a:bodyPr>
          <a:lstStyle/>
          <a:p>
            <a:pPr eaLnBrk="0" hangingPunct="0">
              <a:spcBef>
                <a:spcPct val="50000"/>
              </a:spcBef>
            </a:pPr>
            <a:r>
              <a:rPr lang="en-US" dirty="0"/>
              <a:t>	</a:t>
            </a:r>
            <a:r>
              <a:rPr lang="en-US" dirty="0" err="1">
                <a:solidFill>
                  <a:srgbClr val="800000"/>
                </a:solidFill>
              </a:rPr>
              <a:t>Primi</a:t>
            </a:r>
            <a:r>
              <a:rPr lang="en-US" dirty="0">
                <a:solidFill>
                  <a:srgbClr val="800000"/>
                </a:solidFill>
              </a:rPr>
              <a:t> 200			 €50.000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762000" y="2514600"/>
            <a:ext cx="7010400" cy="461963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flatTx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dirty="0">
                <a:solidFill>
                  <a:schemeClr val="bg1"/>
                </a:solidFill>
                <a:latin typeface="Times New Roman" charset="0"/>
              </a:rPr>
              <a:t>   </a:t>
            </a:r>
            <a:r>
              <a:rPr lang="en-US" dirty="0" err="1">
                <a:solidFill>
                  <a:schemeClr val="bg1"/>
                </a:solidFill>
                <a:latin typeface="Times New Roman" charset="0"/>
              </a:rPr>
              <a:t>Numero</a:t>
            </a:r>
            <a:r>
              <a:rPr lang="en-US" dirty="0">
                <a:solidFill>
                  <a:schemeClr val="bg1"/>
                </a:solidFill>
                <a:latin typeface="Times New Roman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charset="0"/>
              </a:rPr>
              <a:t>di</a:t>
            </a:r>
            <a:r>
              <a:rPr lang="en-US" dirty="0">
                <a:solidFill>
                  <a:schemeClr val="bg1"/>
                </a:solidFill>
                <a:latin typeface="Times New Roman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charset="0"/>
              </a:rPr>
              <a:t>acquirenti</a:t>
            </a:r>
            <a:r>
              <a:rPr lang="en-US" dirty="0">
                <a:solidFill>
                  <a:schemeClr val="bg1"/>
                </a:solidFill>
                <a:latin typeface="Times New Roman" charset="0"/>
              </a:rPr>
              <a:t>	    </a:t>
            </a:r>
            <a:r>
              <a:rPr lang="en-US" dirty="0" err="1">
                <a:solidFill>
                  <a:schemeClr val="bg1"/>
                </a:solidFill>
                <a:latin typeface="Times New Roman" charset="0"/>
              </a:rPr>
              <a:t>Prezzo</a:t>
            </a:r>
            <a:r>
              <a:rPr lang="en-US" dirty="0">
                <a:solidFill>
                  <a:schemeClr val="bg1"/>
                </a:solidFill>
                <a:latin typeface="Times New Roman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charset="0"/>
              </a:rPr>
              <a:t>di</a:t>
            </a:r>
            <a:r>
              <a:rPr lang="en-US" dirty="0">
                <a:solidFill>
                  <a:schemeClr val="bg1"/>
                </a:solidFill>
                <a:latin typeface="Times New Roman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charset="0"/>
              </a:rPr>
              <a:t>riserva</a:t>
            </a:r>
            <a:endParaRPr lang="en-US" dirty="0">
              <a:latin typeface="Times New Roman" charset="0"/>
            </a:endParaRP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838200" y="4267200"/>
            <a:ext cx="7239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Entrambe le unità saranno vendute a €50.000; NON c’è perdita secca.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1524000" y="5486400"/>
            <a:ext cx="5943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Il monopolista è </a:t>
            </a:r>
            <a:r>
              <a:rPr lang="en-US" i="1"/>
              <a:t>piccolo</a:t>
            </a:r>
            <a:r>
              <a:rPr lang="en-US"/>
              <a:t> rispetto al mercato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3048000" y="4948238"/>
            <a:ext cx="2514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/>
              <a:t>Ma perché no?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6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  <p:bldP spid="25605" grpId="0" build="p"/>
      <p:bldP spid="25602" grpId="0" animBg="1" autoUpdateAnimBg="0"/>
      <p:bldP spid="25603" grpId="0" animBg="1" autoUpdateAnimBg="0"/>
      <p:bldP spid="25606" grpId="0" animBg="1" autoUpdateAnimBg="0"/>
      <p:bldP spid="25607" grpId="0" animBg="1" autoUpdateAnimBg="0"/>
      <p:bldP spid="25608" grpId="0" autoUpdateAnimBg="0"/>
      <p:bldP spid="25609" grpId="0" autoUpdateAnimBg="0"/>
      <p:bldP spid="25610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5334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fontAlgn="auto">
              <a:spcAft>
                <a:spcPts val="0"/>
              </a:spcAft>
            </a:pPr>
            <a:r>
              <a:rPr lang="en-US" sz="3200" dirty="0">
                <a:solidFill>
                  <a:srgbClr val="4A66AC"/>
                </a:solidFill>
                <a:latin typeface="Calibri" panose="020F0502020204030204"/>
              </a:rPr>
              <a:t>L’APPROCCIO NON-SURPLUS 2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762000" y="838200"/>
            <a:ext cx="7772400" cy="914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Un monopolista ha 200 unità di un bene</a:t>
            </a:r>
          </a:p>
          <a:p>
            <a:r>
              <a:rPr lang="en-US"/>
              <a:t>Prezzi di riserva: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371600" y="3505200"/>
            <a:ext cx="7010400" cy="457200"/>
          </a:xfrm>
          <a:prstGeom prst="rect">
            <a:avLst/>
          </a:prstGeom>
          <a:solidFill>
            <a:srgbClr val="FFFFCC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  <a:flatTx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	</a:t>
            </a:r>
            <a:r>
              <a:rPr lang="en-US">
                <a:solidFill>
                  <a:srgbClr val="800000"/>
                </a:solidFill>
              </a:rPr>
              <a:t>Ultimi 9900			 €10.000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1371600" y="3048000"/>
            <a:ext cx="7010400" cy="457200"/>
          </a:xfrm>
          <a:prstGeom prst="rect">
            <a:avLst/>
          </a:prstGeom>
          <a:solidFill>
            <a:srgbClr val="FFFFCC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  <a:flatTx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	</a:t>
            </a:r>
            <a:r>
              <a:rPr lang="en-US">
                <a:solidFill>
                  <a:srgbClr val="800000"/>
                </a:solidFill>
              </a:rPr>
              <a:t>Successivi 40000		 €15.000</a:t>
            </a:r>
            <a:endParaRPr lang="en-US"/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1371600" y="2590800"/>
            <a:ext cx="7010400" cy="457200"/>
          </a:xfrm>
          <a:prstGeom prst="rect">
            <a:avLst/>
          </a:prstGeom>
          <a:solidFill>
            <a:srgbClr val="FFFFCC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  <a:flatTx/>
          </a:bodyPr>
          <a:lstStyle/>
          <a:p>
            <a:pPr eaLnBrk="0" hangingPunct="0">
              <a:spcBef>
                <a:spcPct val="50000"/>
              </a:spcBef>
            </a:pPr>
            <a:r>
              <a:rPr lang="en-US" dirty="0"/>
              <a:t>	</a:t>
            </a:r>
            <a:r>
              <a:rPr lang="en-US" dirty="0" err="1">
                <a:solidFill>
                  <a:srgbClr val="800000"/>
                </a:solidFill>
              </a:rPr>
              <a:t>Primi</a:t>
            </a:r>
            <a:r>
              <a:rPr lang="en-US" dirty="0">
                <a:solidFill>
                  <a:srgbClr val="800000"/>
                </a:solidFill>
              </a:rPr>
              <a:t> 100			 €50.000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1371600" y="2128838"/>
            <a:ext cx="7010400" cy="461962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flatTx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dirty="0">
                <a:solidFill>
                  <a:schemeClr val="bg1"/>
                </a:solidFill>
                <a:latin typeface="Times New Roman" charset="0"/>
              </a:rPr>
              <a:t>   </a:t>
            </a:r>
            <a:r>
              <a:rPr lang="en-US" dirty="0" err="1">
                <a:solidFill>
                  <a:schemeClr val="bg1"/>
                </a:solidFill>
                <a:latin typeface="Times New Roman" charset="0"/>
              </a:rPr>
              <a:t>Numero</a:t>
            </a:r>
            <a:r>
              <a:rPr lang="en-US" dirty="0">
                <a:solidFill>
                  <a:schemeClr val="bg1"/>
                </a:solidFill>
                <a:latin typeface="Times New Roman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charset="0"/>
              </a:rPr>
              <a:t>di</a:t>
            </a:r>
            <a:r>
              <a:rPr lang="en-US" dirty="0">
                <a:solidFill>
                  <a:schemeClr val="bg1"/>
                </a:solidFill>
                <a:latin typeface="Times New Roman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charset="0"/>
              </a:rPr>
              <a:t>acquirenti</a:t>
            </a:r>
            <a:r>
              <a:rPr lang="en-US" dirty="0">
                <a:solidFill>
                  <a:schemeClr val="bg1"/>
                </a:solidFill>
                <a:latin typeface="Times New Roman" charset="0"/>
              </a:rPr>
              <a:t>	    </a:t>
            </a:r>
            <a:r>
              <a:rPr lang="en-US" dirty="0" err="1">
                <a:solidFill>
                  <a:schemeClr val="bg1"/>
                </a:solidFill>
                <a:latin typeface="Times New Roman" charset="0"/>
              </a:rPr>
              <a:t>Prezzi</a:t>
            </a:r>
            <a:r>
              <a:rPr lang="en-US" dirty="0">
                <a:solidFill>
                  <a:schemeClr val="bg1"/>
                </a:solidFill>
                <a:latin typeface="Times New Roman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charset="0"/>
              </a:rPr>
              <a:t>di</a:t>
            </a:r>
            <a:r>
              <a:rPr lang="en-US" dirty="0">
                <a:solidFill>
                  <a:schemeClr val="bg1"/>
                </a:solidFill>
                <a:latin typeface="Times New Roman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charset="0"/>
              </a:rPr>
              <a:t>riserva</a:t>
            </a:r>
            <a:endParaRPr lang="en-US" dirty="0">
              <a:latin typeface="Times New Roman" charset="0"/>
            </a:endParaRP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762000" y="4217583"/>
            <a:ext cx="70866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dirty="0"/>
              <a:t>Ora </a:t>
            </a:r>
            <a:r>
              <a:rPr lang="en-US" dirty="0" err="1"/>
              <a:t>c’è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perdita</a:t>
            </a:r>
            <a:r>
              <a:rPr lang="en-US" dirty="0"/>
              <a:t> di </a:t>
            </a:r>
            <a:r>
              <a:rPr lang="en-US" dirty="0" err="1"/>
              <a:t>efficienza</a:t>
            </a:r>
            <a:r>
              <a:rPr lang="en-US" dirty="0"/>
              <a:t> e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perdita</a:t>
            </a:r>
            <a:r>
              <a:rPr lang="en-US" dirty="0"/>
              <a:t> </a:t>
            </a:r>
            <a:r>
              <a:rPr lang="en-US" dirty="0" err="1"/>
              <a:t>secca</a:t>
            </a:r>
            <a:r>
              <a:rPr lang="en-US" dirty="0"/>
              <a:t> (N.B. il </a:t>
            </a:r>
            <a:r>
              <a:rPr lang="en-US" dirty="0" err="1"/>
              <a:t>prezzo</a:t>
            </a:r>
            <a:r>
              <a:rPr lang="en-US" dirty="0"/>
              <a:t> è UNICO)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627" grpId="0" build="p"/>
      <p:bldP spid="26628" grpId="0" animBg="1" autoUpdateAnimBg="0"/>
      <p:bldP spid="26629" grpId="0" animBg="1" autoUpdateAnimBg="0"/>
      <p:bldP spid="26630" grpId="0" animBg="1" autoUpdateAnimBg="0"/>
      <p:bldP spid="26631" grpId="0" animBg="1" autoUpdateAnimBg="0"/>
      <p:bldP spid="26632" grpId="0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</TotalTime>
  <Words>2543</Words>
  <Application>Microsoft Office PowerPoint</Application>
  <PresentationFormat>On-screen Show (4:3)</PresentationFormat>
  <Paragraphs>359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Calibri</vt:lpstr>
      <vt:lpstr>Century Schoolbook</vt:lpstr>
      <vt:lpstr>Symbol</vt:lpstr>
      <vt:lpstr>Times New Roman</vt:lpstr>
      <vt:lpstr>Wingdings</vt:lpstr>
      <vt:lpstr>Wingdings 2</vt:lpstr>
      <vt:lpstr>Loggia</vt:lpstr>
      <vt:lpstr>CAPITOLO 2 FONDAMENTI DI MICROECONOMIA</vt:lpstr>
      <vt:lpstr>EFFICIENZA ED ESITI DI MERCATO</vt:lpstr>
      <vt:lpstr>PowerPoint Presentation</vt:lpstr>
      <vt:lpstr>LA COMPETIZIONE PERFETTA</vt:lpstr>
      <vt:lpstr>LA CONDIZIONE DI I ORDINE: R′(Q) = C′(Q)</vt:lpstr>
      <vt:lpstr>LA COMPETIZIONE PERFETTA: UN’ILLUSTRAZIONE</vt:lpstr>
      <vt:lpstr>LA COMPETIZIONE PERFETTA: ALTRI ASPETTI</vt:lpstr>
      <vt:lpstr>PowerPoint Presentation</vt:lpstr>
      <vt:lpstr>PowerPoint Presentation</vt:lpstr>
      <vt:lpstr>PowerPoint Presentation</vt:lpstr>
      <vt:lpstr>MONOPOLIO E MASSIMIZZAZIONE DEI PROFITTI</vt:lpstr>
      <vt:lpstr>PROFITTO OGGI O PROFITTO DOMANI</vt:lpstr>
      <vt:lpstr>PROFITTO OGGI O PROFITTO DOMANI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VALORE ATTUALE E MASSIMIZZAZIONE DI PROFITTO</vt:lpstr>
      <vt:lpstr>PowerPoint Presentation</vt:lpstr>
      <vt:lpstr>PowerPoint Presentation</vt:lpstr>
      <vt:lpstr>PowerPoint Presentation</vt:lpstr>
      <vt:lpstr>PowerPoint Presentation</vt:lpstr>
      <vt:lpstr>PERDITA SECCA DI MONOPOLIO 1</vt:lpstr>
      <vt:lpstr>PERDITA SECCA DI MONOPOLIO 2</vt:lpstr>
      <vt:lpstr>L’APPROCCIO NON-SURPLUS 1</vt:lpstr>
      <vt:lpstr>L’APPROCCIO NON-SURPLUS 2</vt:lpstr>
    </vt:vector>
  </TitlesOfParts>
  <Company>Dept. of Economics, 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Efficiency and Market Performance</dc:title>
  <dc:creator>Enrico Cantoni;gnorman</dc:creator>
  <cp:lastModifiedBy>Colnago, Marta</cp:lastModifiedBy>
  <cp:revision>97</cp:revision>
  <dcterms:created xsi:type="dcterms:W3CDTF">2004-08-30T14:48:31Z</dcterms:created>
  <dcterms:modified xsi:type="dcterms:W3CDTF">2023-03-24T15:24:24Z</dcterms:modified>
</cp:coreProperties>
</file>