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3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7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31C6-7AEA-4020-A419-2568B10B4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1CF8D9-C949-4804-1A95-35F66308E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59D24-3E3D-0D15-1DF3-83088351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4009A-8149-6FB4-52CE-40EC1848A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468BB-CD2B-8A7E-084D-5EBF57907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56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253BA-4AF7-12CE-D89E-5F7A27B05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9CB45-43E3-F290-C2A5-2620EA12D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58030-E61B-D6EF-AE3F-76E68FC3EF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BA7CF-8754-4ACC-1CAA-F35C4E10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38727-E957-BD01-4C37-95EE7950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361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EA61D-475B-F9FC-0B09-CAD3E846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E9EC6-DCDE-51A4-CAB1-9CD74143C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47A61-C7A4-668F-50A0-437EF8051A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E74C8-B7CD-00FC-4057-13117548C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88449-7D9E-3881-02C1-9DA239B48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001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E8DC3-18DD-5B8D-05A2-FF060C82A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CDC96-6D26-017C-A81C-0F871347E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E3F74-0697-4C21-0B06-1236A9469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C3BA6-3E1B-D230-6522-ACFE4D8E9F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F56558-1620-4072-01CA-537348764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096828-EC32-6566-6854-A4DA89DD2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672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6222-B177-B77A-585F-E26BAA645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AEA45-8B43-66BC-CBE5-934FA8BD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6DB67D-686E-30FA-71CD-4E9142424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AE88B9-CA00-BA7E-B114-7ADEC863D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43847E-87B2-7CDD-F3B0-5883BEE43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87E3D-52D9-40A7-A3C6-949F42E36C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2371DA-C07C-B24F-346A-D780AEB0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24DA2E-FA2B-2948-F13E-25296EB8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6888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3DBE4-A2C0-8DD7-1C4C-C96772845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C5895E-F3BE-FA9E-5370-DA006EB65C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488D7-514A-B085-47E4-D30FD71D9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C7515A-77A8-6A6F-4E76-9ABD352F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18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D28CF1-B313-D4C0-48BF-BC3CB2A60F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A3C62-86E7-59D1-0687-B44AB6328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1A45C-95D9-9DF4-5B2F-6106931CB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76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CEDA-2472-0588-24B3-C7F68277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27E06-51CE-36CD-26B9-F5244BA83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97E63-A2AC-D0D6-C09E-2F79B6F5E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106DB-E67D-E398-3C0C-8CDDE037A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35028-FEC9-6BD6-DBD1-48A4C9D6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44697-418F-1B3C-D440-79C8EA82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978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0994-DF3B-8F6C-114D-22D9FC2C7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E21778-5AE1-44F7-BC81-B48EB678A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A0D4B-6815-AA64-5748-5C43735F0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6C1DE-0928-29F2-7CF9-DE369F1A35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69ABD-2ABD-A632-B888-7398C2B4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E5EA85-6D22-8731-3ACC-3B0E67C22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35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5656-BD91-B8EC-8B91-A6FB96542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6B8112-85BC-1FC1-F2CE-DCE79601D6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DBE06-FD72-D825-7C14-8A6365150F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BDB83-CAB4-65EE-9AB4-CE414E039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76BE9-7C0F-96AB-68B2-99E1CE82E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72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05FC8A-0047-794F-01FD-26E08ED358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6634C8-FFA6-12B8-F453-AD22D6564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CAEA5-C988-56B7-7406-056CCC60F2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0C1340-0CF4-4A08-A6B3-D0A60BC812BD}" type="datetimeFigureOut">
              <a:rPr lang="it-IT" smtClean="0"/>
              <a:t>27/12/2022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45BDA-5EAE-D314-C3AB-A1C570BE4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00C4B-0BEB-7024-3737-AADAB610C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ED37-921A-43B7-B0F4-6F6D2944D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24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E95D60-B7DD-CE04-3B88-0C2835B9EA5E}"/>
              </a:ext>
            </a:extLst>
          </p:cNvPr>
          <p:cNvSpPr/>
          <p:nvPr userDrawn="1"/>
        </p:nvSpPr>
        <p:spPr>
          <a:xfrm>
            <a:off x="0" y="-7938"/>
            <a:ext cx="9144000" cy="74295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hangingPunct="1">
              <a:defRPr/>
            </a:pPr>
            <a:endParaRPr lang="it-IT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4D05E7-4036-5EF6-3189-7C336FE25D5B}"/>
              </a:ext>
            </a:extLst>
          </p:cNvPr>
          <p:cNvSpPr/>
          <p:nvPr userDrawn="1"/>
        </p:nvSpPr>
        <p:spPr>
          <a:xfrm>
            <a:off x="0" y="6454776"/>
            <a:ext cx="9144000" cy="43021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 sz="1350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148B6B04-65F0-6118-8971-54A732B77F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84157" y="6629400"/>
            <a:ext cx="354806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it-IT" altLang="en-US" sz="900" dirty="0">
              <a:solidFill>
                <a:srgbClr val="777777"/>
              </a:solidFill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30990AB-D95D-4208-6AC9-5B3DFA3D8D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5974" y="6490900"/>
            <a:ext cx="7592052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en-US" sz="1200" b="1" dirty="0">
                <a:solidFill>
                  <a:schemeClr val="bg1"/>
                </a:solidFill>
                <a:latin typeface="+mn-lt"/>
              </a:rPr>
              <a:t>L. Pepall, D. Richards, G. Norman, G. Calzolari – Organizzazione industriale 4e - © 2023 McGraw Hill Education</a:t>
            </a:r>
          </a:p>
        </p:txBody>
      </p:sp>
      <p:pic>
        <p:nvPicPr>
          <p:cNvPr id="13" name="Picture 4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88E7A92E-1B8C-8CD8-BB44-B40A1F1C0C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688" y="6288088"/>
            <a:ext cx="59531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940F23-3D7F-6CB0-0DCC-EE5D355F0BF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946796" y="-1"/>
            <a:ext cx="1197204" cy="16575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584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564786-8339-17A6-7A7D-2A8ED6AED9DE}"/>
              </a:ext>
            </a:extLst>
          </p:cNvPr>
          <p:cNvSpPr txBox="1"/>
          <p:nvPr/>
        </p:nvSpPr>
        <p:spPr>
          <a:xfrm>
            <a:off x="959126" y="2559182"/>
            <a:ext cx="7225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0" u="none" strike="noStrike" baseline="0">
                <a:solidFill>
                  <a:srgbClr val="002060"/>
                </a:solidFill>
                <a:latin typeface="MHEupperelemsans-Regular"/>
              </a:rPr>
              <a:t>Capitolo 02</a:t>
            </a:r>
            <a:endParaRPr lang="it-IT" sz="3600" b="1" i="0" u="none" strike="noStrike" baseline="0" dirty="0">
              <a:solidFill>
                <a:srgbClr val="002060"/>
              </a:solidFill>
              <a:latin typeface="MHEupperelemsans-Regular"/>
            </a:endParaRPr>
          </a:p>
          <a:p>
            <a:pPr algn="ctr"/>
            <a:r>
              <a:rPr lang="it-IT" sz="3600" b="1" i="0" u="none" strike="noStrike" baseline="0" dirty="0">
                <a:solidFill>
                  <a:srgbClr val="002060"/>
                </a:solidFill>
                <a:latin typeface="MHEupperelemsans-Regular"/>
              </a:rPr>
              <a:t>Fondamenti di microeconomia</a:t>
            </a:r>
            <a:endParaRPr lang="it-IT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65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991141-E3C1-8AE3-2CBD-8A1AF6A5A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51" y="1705182"/>
            <a:ext cx="8197298" cy="451974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180D530-A75B-E7A8-D3B8-0C1006D27474}"/>
              </a:ext>
            </a:extLst>
          </p:cNvPr>
          <p:cNvSpPr txBox="1"/>
          <p:nvPr/>
        </p:nvSpPr>
        <p:spPr>
          <a:xfrm>
            <a:off x="473351" y="9427"/>
            <a:ext cx="6928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1800" b="1" dirty="0">
                <a:solidFill>
                  <a:schemeClr val="bg1"/>
                </a:solidFill>
                <a:latin typeface="MHEupperelemsans-Regular"/>
              </a:rPr>
              <a:t>Capitolo 02</a:t>
            </a:r>
          </a:p>
          <a:p>
            <a:pPr algn="ctr" eaLnBrk="1" hangingPunct="1">
              <a:defRPr/>
            </a:pPr>
            <a:r>
              <a:rPr lang="it-IT" sz="1800" dirty="0">
                <a:solidFill>
                  <a:schemeClr val="bg1"/>
                </a:solidFill>
                <a:latin typeface="MHEupperelemsans-Regular"/>
              </a:rPr>
              <a:t>Fondamenti di microeconomia</a:t>
            </a:r>
          </a:p>
        </p:txBody>
      </p:sp>
    </p:spTree>
    <p:extLst>
      <p:ext uri="{BB962C8B-B14F-4D97-AF65-F5344CB8AC3E}">
        <p14:creationId xmlns:p14="http://schemas.microsoft.com/office/powerpoint/2010/main" val="301810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CC84F68-B459-3EAB-B3CA-7536B6D8B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74" y="1668192"/>
            <a:ext cx="7454451" cy="467762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4D9463A-344D-C3D6-FAB5-1871DCFFB7C7}"/>
              </a:ext>
            </a:extLst>
          </p:cNvPr>
          <p:cNvSpPr txBox="1"/>
          <p:nvPr/>
        </p:nvSpPr>
        <p:spPr>
          <a:xfrm>
            <a:off x="473351" y="9427"/>
            <a:ext cx="6928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1800" b="1" dirty="0">
                <a:solidFill>
                  <a:schemeClr val="bg1"/>
                </a:solidFill>
                <a:latin typeface="MHEupperelemsans-Regular"/>
              </a:rPr>
              <a:t>Capitolo 02</a:t>
            </a:r>
          </a:p>
          <a:p>
            <a:pPr algn="ctr" eaLnBrk="1" hangingPunct="1">
              <a:defRPr/>
            </a:pPr>
            <a:r>
              <a:rPr lang="it-IT" sz="1800" dirty="0">
                <a:solidFill>
                  <a:schemeClr val="bg1"/>
                </a:solidFill>
                <a:latin typeface="MHEupperelemsans-Regular"/>
              </a:rPr>
              <a:t>Fondamenti di microeconomia</a:t>
            </a:r>
          </a:p>
        </p:txBody>
      </p:sp>
    </p:spTree>
    <p:extLst>
      <p:ext uri="{BB962C8B-B14F-4D97-AF65-F5344CB8AC3E}">
        <p14:creationId xmlns:p14="http://schemas.microsoft.com/office/powerpoint/2010/main" val="9025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DCE3CB0C-13F3-A0CE-4EF1-20ECAFD80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26" y="1704532"/>
            <a:ext cx="7489947" cy="469626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8F969E6-7223-6201-CF6B-5513E75B3467}"/>
              </a:ext>
            </a:extLst>
          </p:cNvPr>
          <p:cNvSpPr txBox="1"/>
          <p:nvPr/>
        </p:nvSpPr>
        <p:spPr>
          <a:xfrm>
            <a:off x="473351" y="9427"/>
            <a:ext cx="6928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1800" b="1" dirty="0">
                <a:solidFill>
                  <a:schemeClr val="bg1"/>
                </a:solidFill>
                <a:latin typeface="MHEupperelemsans-Regular"/>
              </a:rPr>
              <a:t>Capitolo 02</a:t>
            </a:r>
          </a:p>
          <a:p>
            <a:pPr algn="ctr" eaLnBrk="1" hangingPunct="1">
              <a:defRPr/>
            </a:pPr>
            <a:r>
              <a:rPr lang="it-IT" sz="1800" dirty="0">
                <a:solidFill>
                  <a:schemeClr val="bg1"/>
                </a:solidFill>
                <a:latin typeface="MHEupperelemsans-Regular"/>
              </a:rPr>
              <a:t>Fondamenti di microeconomia</a:t>
            </a:r>
          </a:p>
        </p:txBody>
      </p:sp>
    </p:spTree>
    <p:extLst>
      <p:ext uri="{BB962C8B-B14F-4D97-AF65-F5344CB8AC3E}">
        <p14:creationId xmlns:p14="http://schemas.microsoft.com/office/powerpoint/2010/main" val="2221676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9785E19-1889-9507-087B-19E61DCBF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57" y="1759867"/>
            <a:ext cx="7780085" cy="455588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22B7841-1620-D013-2471-CC5F6AC0E54B}"/>
              </a:ext>
            </a:extLst>
          </p:cNvPr>
          <p:cNvSpPr txBox="1"/>
          <p:nvPr/>
        </p:nvSpPr>
        <p:spPr>
          <a:xfrm>
            <a:off x="473351" y="9427"/>
            <a:ext cx="6928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1800" b="1" dirty="0">
                <a:solidFill>
                  <a:schemeClr val="bg1"/>
                </a:solidFill>
                <a:latin typeface="MHEupperelemsans-Regular"/>
              </a:rPr>
              <a:t>Capitolo 02</a:t>
            </a:r>
          </a:p>
          <a:p>
            <a:pPr algn="ctr" eaLnBrk="1" hangingPunct="1">
              <a:defRPr/>
            </a:pPr>
            <a:r>
              <a:rPr lang="it-IT" sz="1800" dirty="0">
                <a:solidFill>
                  <a:schemeClr val="bg1"/>
                </a:solidFill>
                <a:latin typeface="MHEupperelemsans-Regular"/>
              </a:rPr>
              <a:t>Fondamenti di microeconomia</a:t>
            </a:r>
          </a:p>
        </p:txBody>
      </p:sp>
    </p:spTree>
    <p:extLst>
      <p:ext uri="{BB962C8B-B14F-4D97-AF65-F5344CB8AC3E}">
        <p14:creationId xmlns:p14="http://schemas.microsoft.com/office/powerpoint/2010/main" val="2858873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C93F670-4868-9C7F-3FBF-CE3DF47DD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384" y="1706253"/>
            <a:ext cx="6863232" cy="4650262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51D178-C445-BF0B-59C9-113BAC9B7FDA}"/>
              </a:ext>
            </a:extLst>
          </p:cNvPr>
          <p:cNvSpPr txBox="1"/>
          <p:nvPr/>
        </p:nvSpPr>
        <p:spPr>
          <a:xfrm>
            <a:off x="473351" y="9427"/>
            <a:ext cx="6928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1800" b="1" dirty="0">
                <a:solidFill>
                  <a:schemeClr val="bg1"/>
                </a:solidFill>
                <a:latin typeface="MHEupperelemsans-Regular"/>
              </a:rPr>
              <a:t>Capitolo 02</a:t>
            </a:r>
          </a:p>
          <a:p>
            <a:pPr algn="ctr" eaLnBrk="1" hangingPunct="1">
              <a:defRPr/>
            </a:pPr>
            <a:r>
              <a:rPr lang="it-IT" sz="1800" dirty="0">
                <a:solidFill>
                  <a:schemeClr val="bg1"/>
                </a:solidFill>
                <a:latin typeface="MHEupperelemsans-Regular"/>
              </a:rPr>
              <a:t>Fondamenti di microeconomia</a:t>
            </a:r>
          </a:p>
        </p:txBody>
      </p:sp>
    </p:spTree>
    <p:extLst>
      <p:ext uri="{BB962C8B-B14F-4D97-AF65-F5344CB8AC3E}">
        <p14:creationId xmlns:p14="http://schemas.microsoft.com/office/powerpoint/2010/main" val="376672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B5BD598-9BE0-0EB9-F17E-5465050DA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26" y="1747641"/>
            <a:ext cx="7437748" cy="4426916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A5F24FF-7323-F05C-7FFC-C4490805DF91}"/>
              </a:ext>
            </a:extLst>
          </p:cNvPr>
          <p:cNvSpPr txBox="1"/>
          <p:nvPr/>
        </p:nvSpPr>
        <p:spPr>
          <a:xfrm>
            <a:off x="473351" y="9427"/>
            <a:ext cx="6928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1800" b="1" dirty="0">
                <a:solidFill>
                  <a:schemeClr val="bg1"/>
                </a:solidFill>
                <a:latin typeface="MHEupperelemsans-Regular"/>
              </a:rPr>
              <a:t>Capitolo 02</a:t>
            </a:r>
          </a:p>
          <a:p>
            <a:pPr algn="ctr" eaLnBrk="1" hangingPunct="1">
              <a:defRPr/>
            </a:pPr>
            <a:r>
              <a:rPr lang="it-IT" sz="1800" dirty="0">
                <a:solidFill>
                  <a:schemeClr val="bg1"/>
                </a:solidFill>
                <a:latin typeface="MHEupperelemsans-Regular"/>
              </a:rPr>
              <a:t>Fondamenti di microeconomia</a:t>
            </a:r>
          </a:p>
        </p:txBody>
      </p:sp>
    </p:spTree>
    <p:extLst>
      <p:ext uri="{BB962C8B-B14F-4D97-AF65-F5344CB8AC3E}">
        <p14:creationId xmlns:p14="http://schemas.microsoft.com/office/powerpoint/2010/main" val="4237070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35</Words>
  <Application>Microsoft Office PowerPoint</Application>
  <PresentationFormat>Presentazione su schermo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MHEupperelemsans-Regular</vt:lpstr>
      <vt:lpstr>Tahoma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McGraw Hill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Scolari, Beatrice</dc:creator>
  <cp:lastModifiedBy>Tarantola, Elena</cp:lastModifiedBy>
  <cp:revision>16</cp:revision>
  <dcterms:created xsi:type="dcterms:W3CDTF">2022-12-20T13:57:33Z</dcterms:created>
  <dcterms:modified xsi:type="dcterms:W3CDTF">2022-12-27T09:35:55Z</dcterms:modified>
</cp:coreProperties>
</file>